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392" y="-96"/>
      </p:cViewPr>
      <p:guideLst>
        <p:guide orient="horz" pos="215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slide" Target="slides/slide37.xml"  /><Relationship Id="rId39" Type="http://schemas.openxmlformats.org/officeDocument/2006/relationships/slide" Target="slides/slide38.xml"  /><Relationship Id="rId4" Type="http://schemas.openxmlformats.org/officeDocument/2006/relationships/slide" Target="slides/slide3.xml"  /><Relationship Id="rId40" Type="http://schemas.openxmlformats.org/officeDocument/2006/relationships/slide" Target="slides/slide39.xml"  /><Relationship Id="rId41" Type="http://schemas.openxmlformats.org/officeDocument/2006/relationships/slide" Target="slides/slide40.xml"  /><Relationship Id="rId42" Type="http://schemas.openxmlformats.org/officeDocument/2006/relationships/slide" Target="slides/slide41.xml"  /><Relationship Id="rId43" Type="http://schemas.openxmlformats.org/officeDocument/2006/relationships/slide" Target="slides/slide42.xml"  /><Relationship Id="rId44" Type="http://schemas.openxmlformats.org/officeDocument/2006/relationships/slide" Target="slides/slide43.xml"  /><Relationship Id="rId45" Type="http://schemas.openxmlformats.org/officeDocument/2006/relationships/slide" Target="slides/slide44.xml"  /><Relationship Id="rId46" Type="http://schemas.openxmlformats.org/officeDocument/2006/relationships/slide" Target="slides/slide45.xml"  /><Relationship Id="rId47" Type="http://schemas.openxmlformats.org/officeDocument/2006/relationships/slide" Target="slides/slide46.xml"  /><Relationship Id="rId48" Type="http://schemas.openxmlformats.org/officeDocument/2006/relationships/slide" Target="slides/slide47.xml"  /><Relationship Id="rId49" Type="http://schemas.openxmlformats.org/officeDocument/2006/relationships/slide" Target="slides/slide48.xml"  /><Relationship Id="rId5" Type="http://schemas.openxmlformats.org/officeDocument/2006/relationships/slide" Target="slides/slide4.xml"  /><Relationship Id="rId50" Type="http://schemas.openxmlformats.org/officeDocument/2006/relationships/slide" Target="slides/slide49.xml"  /><Relationship Id="rId51" Type="http://schemas.openxmlformats.org/officeDocument/2006/relationships/slide" Target="slides/slide50.xml"  /><Relationship Id="rId52" Type="http://schemas.openxmlformats.org/officeDocument/2006/relationships/slide" Target="slides/slide51.xml"  /><Relationship Id="rId53" Type="http://schemas.openxmlformats.org/officeDocument/2006/relationships/slide" Target="slides/slide52.xml"  /><Relationship Id="rId54" Type="http://schemas.openxmlformats.org/officeDocument/2006/relationships/slide" Target="slides/slide53.xml"  /><Relationship Id="rId55" Type="http://schemas.openxmlformats.org/officeDocument/2006/relationships/slide" Target="slides/slide54.xml"  /><Relationship Id="rId56" Type="http://schemas.openxmlformats.org/officeDocument/2006/relationships/slide" Target="slides/slide55.xml"  /><Relationship Id="rId57" Type="http://schemas.openxmlformats.org/officeDocument/2006/relationships/slide" Target="slides/slide56.xml"  /><Relationship Id="rId58" Type="http://schemas.openxmlformats.org/officeDocument/2006/relationships/slide" Target="slides/slide57.xml"  /><Relationship Id="rId59" Type="http://schemas.openxmlformats.org/officeDocument/2006/relationships/slide" Target="slides/slide58.xml"  /><Relationship Id="rId6" Type="http://schemas.openxmlformats.org/officeDocument/2006/relationships/slide" Target="slides/slide5.xml"  /><Relationship Id="rId60" Type="http://schemas.openxmlformats.org/officeDocument/2006/relationships/slide" Target="slides/slide59.xml"  /><Relationship Id="rId61" Type="http://schemas.openxmlformats.org/officeDocument/2006/relationships/slide" Target="slides/slide60.xml"  /><Relationship Id="rId62" Type="http://schemas.openxmlformats.org/officeDocument/2006/relationships/slide" Target="slides/slide61.xml"  /><Relationship Id="rId63" Type="http://schemas.openxmlformats.org/officeDocument/2006/relationships/slide" Target="slides/slide62.xml"  /><Relationship Id="rId64" Type="http://schemas.openxmlformats.org/officeDocument/2006/relationships/slide" Target="slides/slide63.xml"  /><Relationship Id="rId65" Type="http://schemas.openxmlformats.org/officeDocument/2006/relationships/slide" Target="slides/slide64.xml"  /><Relationship Id="rId66" Type="http://schemas.openxmlformats.org/officeDocument/2006/relationships/slide" Target="slides/slide65.xml"  /><Relationship Id="rId67" Type="http://schemas.openxmlformats.org/officeDocument/2006/relationships/slide" Target="slides/slide66.xml"  /><Relationship Id="rId68" Type="http://schemas.openxmlformats.org/officeDocument/2006/relationships/slide" Target="slides/slide67.xml"  /><Relationship Id="rId69" Type="http://schemas.openxmlformats.org/officeDocument/2006/relationships/presProps" Target="presProps.xml"  /><Relationship Id="rId7" Type="http://schemas.openxmlformats.org/officeDocument/2006/relationships/slide" Target="slides/slide6.xml"  /><Relationship Id="rId70" Type="http://schemas.openxmlformats.org/officeDocument/2006/relationships/viewProps" Target="viewProps.xml"  /><Relationship Id="rId71" Type="http://schemas.openxmlformats.org/officeDocument/2006/relationships/theme" Target="theme/theme1.xml"  /><Relationship Id="rId72" Type="http://schemas.openxmlformats.org/officeDocument/2006/relationships/tableStyles" Target="tableStyles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2" Type="http://schemas.openxmlformats.org/officeDocument/2006/relationships/theme" Target="../theme/theme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7.png"  /><Relationship Id="rId3" Type="http://schemas.openxmlformats.org/officeDocument/2006/relationships/image" Target="../media/image148.png"  /><Relationship Id="rId4" Type="http://schemas.openxmlformats.org/officeDocument/2006/relationships/image" Target="../media/image149.png"  /><Relationship Id="rId5" Type="http://schemas.openxmlformats.org/officeDocument/2006/relationships/image" Target="../media/image150.png"  /><Relationship Id="rId6" Type="http://schemas.openxmlformats.org/officeDocument/2006/relationships/image" Target="../media/image151.png"  /><Relationship Id="rId7" Type="http://schemas.openxmlformats.org/officeDocument/2006/relationships/image" Target="../media/image152.png"  /><Relationship Id="rId8" Type="http://schemas.openxmlformats.org/officeDocument/2006/relationships/image" Target="../media/image153.png"  /><Relationship Id="rId9" Type="http://schemas.openxmlformats.org/officeDocument/2006/relationships/image" Target="../media/image15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63.png"  /><Relationship Id="rId11" Type="http://schemas.openxmlformats.org/officeDocument/2006/relationships/image" Target="../media/image164.png"  /><Relationship Id="rId12" Type="http://schemas.openxmlformats.org/officeDocument/2006/relationships/image" Target="../media/image165.png"  /><Relationship Id="rId13" Type="http://schemas.openxmlformats.org/officeDocument/2006/relationships/image" Target="../media/image166.gif"  /><Relationship Id="rId2" Type="http://schemas.openxmlformats.org/officeDocument/2006/relationships/image" Target="../media/image155.png"  /><Relationship Id="rId3" Type="http://schemas.openxmlformats.org/officeDocument/2006/relationships/image" Target="../media/image156.png"  /><Relationship Id="rId4" Type="http://schemas.openxmlformats.org/officeDocument/2006/relationships/image" Target="../media/image157.png"  /><Relationship Id="rId5" Type="http://schemas.openxmlformats.org/officeDocument/2006/relationships/image" Target="../media/image158.png"  /><Relationship Id="rId6" Type="http://schemas.openxmlformats.org/officeDocument/2006/relationships/image" Target="../media/image159.png"  /><Relationship Id="rId7" Type="http://schemas.openxmlformats.org/officeDocument/2006/relationships/image" Target="../media/image160.png"  /><Relationship Id="rId8" Type="http://schemas.openxmlformats.org/officeDocument/2006/relationships/image" Target="../media/image161.png"  /><Relationship Id="rId9" Type="http://schemas.openxmlformats.org/officeDocument/2006/relationships/image" Target="../media/image16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75.png"  /><Relationship Id="rId11" Type="http://schemas.openxmlformats.org/officeDocument/2006/relationships/image" Target="../media/image176.png"  /><Relationship Id="rId12" Type="http://schemas.openxmlformats.org/officeDocument/2006/relationships/image" Target="../media/image177.png"  /><Relationship Id="rId13" Type="http://schemas.openxmlformats.org/officeDocument/2006/relationships/image" Target="../media/image178.png"  /><Relationship Id="rId14" Type="http://schemas.openxmlformats.org/officeDocument/2006/relationships/image" Target="../media/image179.png"  /><Relationship Id="rId15" Type="http://schemas.openxmlformats.org/officeDocument/2006/relationships/image" Target="../media/image180.png"  /><Relationship Id="rId16" Type="http://schemas.openxmlformats.org/officeDocument/2006/relationships/image" Target="../media/image181.png"  /><Relationship Id="rId17" Type="http://schemas.openxmlformats.org/officeDocument/2006/relationships/image" Target="../media/image182.png"  /><Relationship Id="rId2" Type="http://schemas.openxmlformats.org/officeDocument/2006/relationships/image" Target="../media/image167.png"  /><Relationship Id="rId3" Type="http://schemas.openxmlformats.org/officeDocument/2006/relationships/image" Target="../media/image168.png"  /><Relationship Id="rId4" Type="http://schemas.openxmlformats.org/officeDocument/2006/relationships/image" Target="../media/image169.png"  /><Relationship Id="rId5" Type="http://schemas.openxmlformats.org/officeDocument/2006/relationships/image" Target="../media/image170.png"  /><Relationship Id="rId6" Type="http://schemas.openxmlformats.org/officeDocument/2006/relationships/image" Target="../media/image171.png"  /><Relationship Id="rId7" Type="http://schemas.openxmlformats.org/officeDocument/2006/relationships/image" Target="../media/image172.png"  /><Relationship Id="rId8" Type="http://schemas.openxmlformats.org/officeDocument/2006/relationships/image" Target="../media/image173.png"  /><Relationship Id="rId9" Type="http://schemas.openxmlformats.org/officeDocument/2006/relationships/image" Target="../media/image17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91.png"  /><Relationship Id="rId11" Type="http://schemas.openxmlformats.org/officeDocument/2006/relationships/image" Target="../media/image192.png"  /><Relationship Id="rId12" Type="http://schemas.openxmlformats.org/officeDocument/2006/relationships/image" Target="../media/image193.png"  /><Relationship Id="rId2" Type="http://schemas.openxmlformats.org/officeDocument/2006/relationships/image" Target="../media/image183.png"  /><Relationship Id="rId3" Type="http://schemas.openxmlformats.org/officeDocument/2006/relationships/image" Target="../media/image184.png"  /><Relationship Id="rId4" Type="http://schemas.openxmlformats.org/officeDocument/2006/relationships/image" Target="../media/image185.png"  /><Relationship Id="rId5" Type="http://schemas.openxmlformats.org/officeDocument/2006/relationships/image" Target="../media/image186.png"  /><Relationship Id="rId6" Type="http://schemas.openxmlformats.org/officeDocument/2006/relationships/image" Target="../media/image187.png"  /><Relationship Id="rId7" Type="http://schemas.openxmlformats.org/officeDocument/2006/relationships/image" Target="../media/image188.png"  /><Relationship Id="rId8" Type="http://schemas.openxmlformats.org/officeDocument/2006/relationships/image" Target="../media/image189.png"  /><Relationship Id="rId9" Type="http://schemas.openxmlformats.org/officeDocument/2006/relationships/image" Target="../media/image190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02.png"  /><Relationship Id="rId11" Type="http://schemas.openxmlformats.org/officeDocument/2006/relationships/image" Target="../media/image203.png"  /><Relationship Id="rId12" Type="http://schemas.openxmlformats.org/officeDocument/2006/relationships/image" Target="../media/image204.png"  /><Relationship Id="rId2" Type="http://schemas.openxmlformats.org/officeDocument/2006/relationships/image" Target="../media/image194.png"  /><Relationship Id="rId3" Type="http://schemas.openxmlformats.org/officeDocument/2006/relationships/image" Target="../media/image195.png"  /><Relationship Id="rId4" Type="http://schemas.openxmlformats.org/officeDocument/2006/relationships/image" Target="../media/image196.png"  /><Relationship Id="rId5" Type="http://schemas.openxmlformats.org/officeDocument/2006/relationships/image" Target="../media/image197.png"  /><Relationship Id="rId6" Type="http://schemas.openxmlformats.org/officeDocument/2006/relationships/image" Target="../media/image198.png"  /><Relationship Id="rId7" Type="http://schemas.openxmlformats.org/officeDocument/2006/relationships/image" Target="../media/image199.png"  /><Relationship Id="rId8" Type="http://schemas.openxmlformats.org/officeDocument/2006/relationships/image" Target="../media/image200.png"  /><Relationship Id="rId9" Type="http://schemas.openxmlformats.org/officeDocument/2006/relationships/image" Target="../media/image20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13.png"  /><Relationship Id="rId11" Type="http://schemas.openxmlformats.org/officeDocument/2006/relationships/image" Target="../media/image214.gif"  /><Relationship Id="rId2" Type="http://schemas.openxmlformats.org/officeDocument/2006/relationships/image" Target="../media/image205.png"  /><Relationship Id="rId3" Type="http://schemas.openxmlformats.org/officeDocument/2006/relationships/image" Target="../media/image206.png"  /><Relationship Id="rId4" Type="http://schemas.openxmlformats.org/officeDocument/2006/relationships/image" Target="../media/image207.png"  /><Relationship Id="rId5" Type="http://schemas.openxmlformats.org/officeDocument/2006/relationships/image" Target="../media/image208.png"  /><Relationship Id="rId6" Type="http://schemas.openxmlformats.org/officeDocument/2006/relationships/image" Target="../media/image209.png"  /><Relationship Id="rId7" Type="http://schemas.openxmlformats.org/officeDocument/2006/relationships/image" Target="../media/image210.png"  /><Relationship Id="rId8" Type="http://schemas.openxmlformats.org/officeDocument/2006/relationships/image" Target="../media/image211.png"  /><Relationship Id="rId9" Type="http://schemas.openxmlformats.org/officeDocument/2006/relationships/image" Target="../media/image212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23.png"  /><Relationship Id="rId11" Type="http://schemas.openxmlformats.org/officeDocument/2006/relationships/image" Target="../media/image224.png"  /><Relationship Id="rId12" Type="http://schemas.openxmlformats.org/officeDocument/2006/relationships/image" Target="../media/image225.png"  /><Relationship Id="rId13" Type="http://schemas.openxmlformats.org/officeDocument/2006/relationships/image" Target="../media/image226.png"  /><Relationship Id="rId2" Type="http://schemas.openxmlformats.org/officeDocument/2006/relationships/image" Target="../media/image215.png"  /><Relationship Id="rId3" Type="http://schemas.openxmlformats.org/officeDocument/2006/relationships/image" Target="../media/image216.png"  /><Relationship Id="rId4" Type="http://schemas.openxmlformats.org/officeDocument/2006/relationships/image" Target="../media/image217.png"  /><Relationship Id="rId5" Type="http://schemas.openxmlformats.org/officeDocument/2006/relationships/image" Target="../media/image218.png"  /><Relationship Id="rId6" Type="http://schemas.openxmlformats.org/officeDocument/2006/relationships/image" Target="../media/image219.png"  /><Relationship Id="rId7" Type="http://schemas.openxmlformats.org/officeDocument/2006/relationships/image" Target="../media/image220.png"  /><Relationship Id="rId8" Type="http://schemas.openxmlformats.org/officeDocument/2006/relationships/image" Target="../media/image221.png"  /><Relationship Id="rId9" Type="http://schemas.openxmlformats.org/officeDocument/2006/relationships/image" Target="../media/image222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35.png"  /><Relationship Id="rId11" Type="http://schemas.openxmlformats.org/officeDocument/2006/relationships/image" Target="../media/image236.png"  /><Relationship Id="rId12" Type="http://schemas.openxmlformats.org/officeDocument/2006/relationships/image" Target="../media/image237.png"  /><Relationship Id="rId13" Type="http://schemas.openxmlformats.org/officeDocument/2006/relationships/image" Target="../media/image238.png"  /><Relationship Id="rId14" Type="http://schemas.openxmlformats.org/officeDocument/2006/relationships/image" Target="../media/image239.png"  /><Relationship Id="rId2" Type="http://schemas.openxmlformats.org/officeDocument/2006/relationships/image" Target="../media/image227.png"  /><Relationship Id="rId3" Type="http://schemas.openxmlformats.org/officeDocument/2006/relationships/image" Target="../media/image228.png"  /><Relationship Id="rId4" Type="http://schemas.openxmlformats.org/officeDocument/2006/relationships/image" Target="../media/image229.png"  /><Relationship Id="rId5" Type="http://schemas.openxmlformats.org/officeDocument/2006/relationships/image" Target="../media/image230.png"  /><Relationship Id="rId6" Type="http://schemas.openxmlformats.org/officeDocument/2006/relationships/image" Target="../media/image231.png"  /><Relationship Id="rId7" Type="http://schemas.openxmlformats.org/officeDocument/2006/relationships/image" Target="../media/image232.png"  /><Relationship Id="rId8" Type="http://schemas.openxmlformats.org/officeDocument/2006/relationships/image" Target="../media/image233.png"  /><Relationship Id="rId9" Type="http://schemas.openxmlformats.org/officeDocument/2006/relationships/image" Target="../media/image23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48.png"  /><Relationship Id="rId11" Type="http://schemas.openxmlformats.org/officeDocument/2006/relationships/image" Target="../media/image249.png"  /><Relationship Id="rId12" Type="http://schemas.openxmlformats.org/officeDocument/2006/relationships/image" Target="../media/image250.png"  /><Relationship Id="rId13" Type="http://schemas.openxmlformats.org/officeDocument/2006/relationships/image" Target="../media/image251.png"  /><Relationship Id="rId14" Type="http://schemas.openxmlformats.org/officeDocument/2006/relationships/image" Target="../media/image252.png"  /><Relationship Id="rId2" Type="http://schemas.openxmlformats.org/officeDocument/2006/relationships/image" Target="../media/image240.png"  /><Relationship Id="rId3" Type="http://schemas.openxmlformats.org/officeDocument/2006/relationships/image" Target="../media/image241.png"  /><Relationship Id="rId4" Type="http://schemas.openxmlformats.org/officeDocument/2006/relationships/image" Target="../media/image242.png"  /><Relationship Id="rId5" Type="http://schemas.openxmlformats.org/officeDocument/2006/relationships/image" Target="../media/image243.png"  /><Relationship Id="rId6" Type="http://schemas.openxmlformats.org/officeDocument/2006/relationships/image" Target="../media/image244.png"  /><Relationship Id="rId7" Type="http://schemas.openxmlformats.org/officeDocument/2006/relationships/image" Target="../media/image245.png"  /><Relationship Id="rId8" Type="http://schemas.openxmlformats.org/officeDocument/2006/relationships/image" Target="../media/image246.png"  /><Relationship Id="rId9" Type="http://schemas.openxmlformats.org/officeDocument/2006/relationships/image" Target="../media/image247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61.png"  /><Relationship Id="rId11" Type="http://schemas.openxmlformats.org/officeDocument/2006/relationships/image" Target="../media/image262.gif"  /><Relationship Id="rId2" Type="http://schemas.openxmlformats.org/officeDocument/2006/relationships/image" Target="../media/image253.png"  /><Relationship Id="rId3" Type="http://schemas.openxmlformats.org/officeDocument/2006/relationships/image" Target="../media/image254.png"  /><Relationship Id="rId4" Type="http://schemas.openxmlformats.org/officeDocument/2006/relationships/image" Target="../media/image255.png"  /><Relationship Id="rId5" Type="http://schemas.openxmlformats.org/officeDocument/2006/relationships/image" Target="../media/image256.png"  /><Relationship Id="rId6" Type="http://schemas.openxmlformats.org/officeDocument/2006/relationships/image" Target="../media/image257.png"  /><Relationship Id="rId7" Type="http://schemas.openxmlformats.org/officeDocument/2006/relationships/image" Target="../media/image258.png"  /><Relationship Id="rId8" Type="http://schemas.openxmlformats.org/officeDocument/2006/relationships/image" Target="../media/image259.png"  /><Relationship Id="rId9" Type="http://schemas.openxmlformats.org/officeDocument/2006/relationships/image" Target="../media/image260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Relationship Id="rId6" Type="http://schemas.openxmlformats.org/officeDocument/2006/relationships/image" Target="../media/image13.png"  /><Relationship Id="rId7" Type="http://schemas.openxmlformats.org/officeDocument/2006/relationships/image" Target="../media/image14.png"  /><Relationship Id="rId8" Type="http://schemas.openxmlformats.org/officeDocument/2006/relationships/image" Target="../media/image15.png"  /><Relationship Id="rId9" Type="http://schemas.openxmlformats.org/officeDocument/2006/relationships/image" Target="../media/image16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71.png"  /><Relationship Id="rId11" Type="http://schemas.openxmlformats.org/officeDocument/2006/relationships/image" Target="../media/image272.png"  /><Relationship Id="rId12" Type="http://schemas.openxmlformats.org/officeDocument/2006/relationships/image" Target="../media/image273.png"  /><Relationship Id="rId13" Type="http://schemas.openxmlformats.org/officeDocument/2006/relationships/image" Target="../media/image274.png"  /><Relationship Id="rId14" Type="http://schemas.openxmlformats.org/officeDocument/2006/relationships/image" Target="../media/image275.png"  /><Relationship Id="rId15" Type="http://schemas.openxmlformats.org/officeDocument/2006/relationships/image" Target="../media/image276.png"  /><Relationship Id="rId16" Type="http://schemas.openxmlformats.org/officeDocument/2006/relationships/image" Target="../media/image277.png"  /><Relationship Id="rId17" Type="http://schemas.openxmlformats.org/officeDocument/2006/relationships/image" Target="../media/image278.png"  /><Relationship Id="rId18" Type="http://schemas.openxmlformats.org/officeDocument/2006/relationships/image" Target="../media/image279.png"  /><Relationship Id="rId19" Type="http://schemas.openxmlformats.org/officeDocument/2006/relationships/image" Target="../media/image280.png"  /><Relationship Id="rId2" Type="http://schemas.openxmlformats.org/officeDocument/2006/relationships/image" Target="../media/image263.png"  /><Relationship Id="rId20" Type="http://schemas.openxmlformats.org/officeDocument/2006/relationships/image" Target="../media/image281.png"  /><Relationship Id="rId21" Type="http://schemas.openxmlformats.org/officeDocument/2006/relationships/image" Target="../media/image282.png"  /><Relationship Id="rId22" Type="http://schemas.openxmlformats.org/officeDocument/2006/relationships/image" Target="../media/image283.png"  /><Relationship Id="rId23" Type="http://schemas.openxmlformats.org/officeDocument/2006/relationships/image" Target="../media/image284.png"  /><Relationship Id="rId24" Type="http://schemas.openxmlformats.org/officeDocument/2006/relationships/image" Target="../media/image285.png"  /><Relationship Id="rId25" Type="http://schemas.openxmlformats.org/officeDocument/2006/relationships/image" Target="../media/image286.png"  /><Relationship Id="rId26" Type="http://schemas.openxmlformats.org/officeDocument/2006/relationships/image" Target="../media/image287.png"  /><Relationship Id="rId27" Type="http://schemas.openxmlformats.org/officeDocument/2006/relationships/image" Target="../media/image288.png"  /><Relationship Id="rId28" Type="http://schemas.openxmlformats.org/officeDocument/2006/relationships/image" Target="../media/image289.png"  /><Relationship Id="rId29" Type="http://schemas.openxmlformats.org/officeDocument/2006/relationships/image" Target="../media/image290.png"  /><Relationship Id="rId3" Type="http://schemas.openxmlformats.org/officeDocument/2006/relationships/image" Target="../media/image264.png"  /><Relationship Id="rId30" Type="http://schemas.openxmlformats.org/officeDocument/2006/relationships/image" Target="../media/image291.png"  /><Relationship Id="rId31" Type="http://schemas.openxmlformats.org/officeDocument/2006/relationships/image" Target="../media/image292.png"  /><Relationship Id="rId32" Type="http://schemas.openxmlformats.org/officeDocument/2006/relationships/image" Target="../media/image293.png"  /><Relationship Id="rId4" Type="http://schemas.openxmlformats.org/officeDocument/2006/relationships/image" Target="../media/image265.png"  /><Relationship Id="rId5" Type="http://schemas.openxmlformats.org/officeDocument/2006/relationships/image" Target="../media/image266.png"  /><Relationship Id="rId6" Type="http://schemas.openxmlformats.org/officeDocument/2006/relationships/image" Target="../media/image267.png"  /><Relationship Id="rId7" Type="http://schemas.openxmlformats.org/officeDocument/2006/relationships/image" Target="../media/image268.png"  /><Relationship Id="rId8" Type="http://schemas.openxmlformats.org/officeDocument/2006/relationships/image" Target="../media/image269.png"  /><Relationship Id="rId9" Type="http://schemas.openxmlformats.org/officeDocument/2006/relationships/image" Target="../media/image270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02.png"  /><Relationship Id="rId11" Type="http://schemas.openxmlformats.org/officeDocument/2006/relationships/image" Target="../media/image303.gif"  /><Relationship Id="rId2" Type="http://schemas.openxmlformats.org/officeDocument/2006/relationships/image" Target="../media/image294.png"  /><Relationship Id="rId3" Type="http://schemas.openxmlformats.org/officeDocument/2006/relationships/image" Target="../media/image295.png"  /><Relationship Id="rId4" Type="http://schemas.openxmlformats.org/officeDocument/2006/relationships/image" Target="../media/image296.png"  /><Relationship Id="rId5" Type="http://schemas.openxmlformats.org/officeDocument/2006/relationships/image" Target="../media/image297.png"  /><Relationship Id="rId6" Type="http://schemas.openxmlformats.org/officeDocument/2006/relationships/image" Target="../media/image298.png"  /><Relationship Id="rId7" Type="http://schemas.openxmlformats.org/officeDocument/2006/relationships/image" Target="../media/image299.png"  /><Relationship Id="rId8" Type="http://schemas.openxmlformats.org/officeDocument/2006/relationships/image" Target="../media/image300.png"  /><Relationship Id="rId9" Type="http://schemas.openxmlformats.org/officeDocument/2006/relationships/image" Target="../media/image301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12.png"  /><Relationship Id="rId11" Type="http://schemas.openxmlformats.org/officeDocument/2006/relationships/image" Target="../media/image313.png"  /><Relationship Id="rId12" Type="http://schemas.openxmlformats.org/officeDocument/2006/relationships/image" Target="../media/image314.png"  /><Relationship Id="rId13" Type="http://schemas.openxmlformats.org/officeDocument/2006/relationships/image" Target="../media/image315.png"  /><Relationship Id="rId14" Type="http://schemas.openxmlformats.org/officeDocument/2006/relationships/image" Target="../media/image316.png"  /><Relationship Id="rId15" Type="http://schemas.openxmlformats.org/officeDocument/2006/relationships/image" Target="../media/image317.png"  /><Relationship Id="rId16" Type="http://schemas.openxmlformats.org/officeDocument/2006/relationships/image" Target="../media/image318.png"  /><Relationship Id="rId17" Type="http://schemas.openxmlformats.org/officeDocument/2006/relationships/image" Target="../media/image319.png"  /><Relationship Id="rId18" Type="http://schemas.openxmlformats.org/officeDocument/2006/relationships/image" Target="../media/image320.png"  /><Relationship Id="rId2" Type="http://schemas.openxmlformats.org/officeDocument/2006/relationships/image" Target="../media/image304.png"  /><Relationship Id="rId3" Type="http://schemas.openxmlformats.org/officeDocument/2006/relationships/image" Target="../media/image305.png"  /><Relationship Id="rId4" Type="http://schemas.openxmlformats.org/officeDocument/2006/relationships/image" Target="../media/image306.png"  /><Relationship Id="rId5" Type="http://schemas.openxmlformats.org/officeDocument/2006/relationships/image" Target="../media/image307.png"  /><Relationship Id="rId6" Type="http://schemas.openxmlformats.org/officeDocument/2006/relationships/image" Target="../media/image308.png"  /><Relationship Id="rId7" Type="http://schemas.openxmlformats.org/officeDocument/2006/relationships/image" Target="../media/image309.png"  /><Relationship Id="rId8" Type="http://schemas.openxmlformats.org/officeDocument/2006/relationships/image" Target="../media/image310.png"  /><Relationship Id="rId9" Type="http://schemas.openxmlformats.org/officeDocument/2006/relationships/image" Target="../media/image311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29.png"  /><Relationship Id="rId2" Type="http://schemas.openxmlformats.org/officeDocument/2006/relationships/image" Target="../media/image321.png"  /><Relationship Id="rId3" Type="http://schemas.openxmlformats.org/officeDocument/2006/relationships/image" Target="../media/image322.png"  /><Relationship Id="rId4" Type="http://schemas.openxmlformats.org/officeDocument/2006/relationships/image" Target="../media/image323.png"  /><Relationship Id="rId5" Type="http://schemas.openxmlformats.org/officeDocument/2006/relationships/image" Target="../media/image324.png"  /><Relationship Id="rId6" Type="http://schemas.openxmlformats.org/officeDocument/2006/relationships/image" Target="../media/image325.png"  /><Relationship Id="rId7" Type="http://schemas.openxmlformats.org/officeDocument/2006/relationships/image" Target="../media/image326.png"  /><Relationship Id="rId8" Type="http://schemas.openxmlformats.org/officeDocument/2006/relationships/image" Target="../media/image327.png"  /><Relationship Id="rId9" Type="http://schemas.openxmlformats.org/officeDocument/2006/relationships/image" Target="../media/image328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38.png"  /><Relationship Id="rId11" Type="http://schemas.openxmlformats.org/officeDocument/2006/relationships/image" Target="../media/image339.png"  /><Relationship Id="rId12" Type="http://schemas.openxmlformats.org/officeDocument/2006/relationships/image" Target="../media/image340.png"  /><Relationship Id="rId13" Type="http://schemas.openxmlformats.org/officeDocument/2006/relationships/image" Target="../media/image341.png"  /><Relationship Id="rId14" Type="http://schemas.openxmlformats.org/officeDocument/2006/relationships/image" Target="../media/image342.png"  /><Relationship Id="rId15" Type="http://schemas.openxmlformats.org/officeDocument/2006/relationships/image" Target="../media/image343.png"  /><Relationship Id="rId16" Type="http://schemas.openxmlformats.org/officeDocument/2006/relationships/image" Target="../media/image344.png"  /><Relationship Id="rId17" Type="http://schemas.openxmlformats.org/officeDocument/2006/relationships/image" Target="../media/image345.png"  /><Relationship Id="rId18" Type="http://schemas.openxmlformats.org/officeDocument/2006/relationships/image" Target="../media/image346.png"  /><Relationship Id="rId2" Type="http://schemas.openxmlformats.org/officeDocument/2006/relationships/image" Target="../media/image330.png"  /><Relationship Id="rId3" Type="http://schemas.openxmlformats.org/officeDocument/2006/relationships/image" Target="../media/image331.png"  /><Relationship Id="rId4" Type="http://schemas.openxmlformats.org/officeDocument/2006/relationships/image" Target="../media/image332.png"  /><Relationship Id="rId5" Type="http://schemas.openxmlformats.org/officeDocument/2006/relationships/image" Target="../media/image333.png"  /><Relationship Id="rId6" Type="http://schemas.openxmlformats.org/officeDocument/2006/relationships/image" Target="../media/image334.png"  /><Relationship Id="rId7" Type="http://schemas.openxmlformats.org/officeDocument/2006/relationships/image" Target="../media/image335.png"  /><Relationship Id="rId8" Type="http://schemas.openxmlformats.org/officeDocument/2006/relationships/image" Target="../media/image336.png"  /><Relationship Id="rId9" Type="http://schemas.openxmlformats.org/officeDocument/2006/relationships/image" Target="../media/image337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55.png"  /><Relationship Id="rId11" Type="http://schemas.openxmlformats.org/officeDocument/2006/relationships/image" Target="../media/image356.png"  /><Relationship Id="rId12" Type="http://schemas.openxmlformats.org/officeDocument/2006/relationships/image" Target="../media/image357.png"  /><Relationship Id="rId13" Type="http://schemas.openxmlformats.org/officeDocument/2006/relationships/image" Target="../media/image358.png"  /><Relationship Id="rId14" Type="http://schemas.openxmlformats.org/officeDocument/2006/relationships/image" Target="../media/image359.png"  /><Relationship Id="rId15" Type="http://schemas.openxmlformats.org/officeDocument/2006/relationships/image" Target="../media/image360.png"  /><Relationship Id="rId2" Type="http://schemas.openxmlformats.org/officeDocument/2006/relationships/image" Target="../media/image347.png"  /><Relationship Id="rId3" Type="http://schemas.openxmlformats.org/officeDocument/2006/relationships/image" Target="../media/image348.png"  /><Relationship Id="rId4" Type="http://schemas.openxmlformats.org/officeDocument/2006/relationships/image" Target="../media/image349.png"  /><Relationship Id="rId5" Type="http://schemas.openxmlformats.org/officeDocument/2006/relationships/image" Target="../media/image350.png"  /><Relationship Id="rId6" Type="http://schemas.openxmlformats.org/officeDocument/2006/relationships/image" Target="../media/image351.png"  /><Relationship Id="rId7" Type="http://schemas.openxmlformats.org/officeDocument/2006/relationships/image" Target="../media/image352.png"  /><Relationship Id="rId8" Type="http://schemas.openxmlformats.org/officeDocument/2006/relationships/image" Target="../media/image353.png"  /><Relationship Id="rId9" Type="http://schemas.openxmlformats.org/officeDocument/2006/relationships/image" Target="../media/image354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69.png"  /><Relationship Id="rId11" Type="http://schemas.openxmlformats.org/officeDocument/2006/relationships/image" Target="../media/image370.png"  /><Relationship Id="rId12" Type="http://schemas.openxmlformats.org/officeDocument/2006/relationships/image" Target="../media/image371.png"  /><Relationship Id="rId13" Type="http://schemas.openxmlformats.org/officeDocument/2006/relationships/image" Target="../media/image372.png"  /><Relationship Id="rId14" Type="http://schemas.openxmlformats.org/officeDocument/2006/relationships/image" Target="../media/image373.png"  /><Relationship Id="rId15" Type="http://schemas.openxmlformats.org/officeDocument/2006/relationships/image" Target="../media/image374.png"  /><Relationship Id="rId16" Type="http://schemas.openxmlformats.org/officeDocument/2006/relationships/image" Target="../media/image375.png"  /><Relationship Id="rId17" Type="http://schemas.openxmlformats.org/officeDocument/2006/relationships/image" Target="../media/image376.png"  /><Relationship Id="rId18" Type="http://schemas.openxmlformats.org/officeDocument/2006/relationships/image" Target="../media/image377.png"  /><Relationship Id="rId19" Type="http://schemas.openxmlformats.org/officeDocument/2006/relationships/image" Target="../media/image378.png"  /><Relationship Id="rId2" Type="http://schemas.openxmlformats.org/officeDocument/2006/relationships/image" Target="../media/image361.png"  /><Relationship Id="rId20" Type="http://schemas.openxmlformats.org/officeDocument/2006/relationships/image" Target="../media/image379.png"  /><Relationship Id="rId21" Type="http://schemas.openxmlformats.org/officeDocument/2006/relationships/image" Target="../media/image380.png"  /><Relationship Id="rId22" Type="http://schemas.openxmlformats.org/officeDocument/2006/relationships/image" Target="../media/image381.png"  /><Relationship Id="rId23" Type="http://schemas.openxmlformats.org/officeDocument/2006/relationships/image" Target="../media/image382.png"  /><Relationship Id="rId3" Type="http://schemas.openxmlformats.org/officeDocument/2006/relationships/image" Target="../media/image362.png"  /><Relationship Id="rId4" Type="http://schemas.openxmlformats.org/officeDocument/2006/relationships/image" Target="../media/image363.png"  /><Relationship Id="rId5" Type="http://schemas.openxmlformats.org/officeDocument/2006/relationships/image" Target="../media/image364.png"  /><Relationship Id="rId6" Type="http://schemas.openxmlformats.org/officeDocument/2006/relationships/image" Target="../media/image365.png"  /><Relationship Id="rId7" Type="http://schemas.openxmlformats.org/officeDocument/2006/relationships/image" Target="../media/image366.png"  /><Relationship Id="rId8" Type="http://schemas.openxmlformats.org/officeDocument/2006/relationships/image" Target="../media/image367.png"  /><Relationship Id="rId9" Type="http://schemas.openxmlformats.org/officeDocument/2006/relationships/image" Target="../media/image368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91.png"  /><Relationship Id="rId11" Type="http://schemas.openxmlformats.org/officeDocument/2006/relationships/image" Target="../media/image392.png"  /><Relationship Id="rId12" Type="http://schemas.openxmlformats.org/officeDocument/2006/relationships/image" Target="../media/image393.png"  /><Relationship Id="rId13" Type="http://schemas.openxmlformats.org/officeDocument/2006/relationships/image" Target="../media/image394.png"  /><Relationship Id="rId14" Type="http://schemas.openxmlformats.org/officeDocument/2006/relationships/image" Target="../media/image395.png"  /><Relationship Id="rId15" Type="http://schemas.openxmlformats.org/officeDocument/2006/relationships/image" Target="../media/image396.png"  /><Relationship Id="rId16" Type="http://schemas.openxmlformats.org/officeDocument/2006/relationships/image" Target="../media/image397.png"  /><Relationship Id="rId17" Type="http://schemas.openxmlformats.org/officeDocument/2006/relationships/image" Target="../media/image398.png"  /><Relationship Id="rId18" Type="http://schemas.openxmlformats.org/officeDocument/2006/relationships/image" Target="../media/image399.png"  /><Relationship Id="rId19" Type="http://schemas.openxmlformats.org/officeDocument/2006/relationships/image" Target="../media/image400.png"  /><Relationship Id="rId2" Type="http://schemas.openxmlformats.org/officeDocument/2006/relationships/image" Target="../media/image383.png"  /><Relationship Id="rId3" Type="http://schemas.openxmlformats.org/officeDocument/2006/relationships/image" Target="../media/image384.png"  /><Relationship Id="rId4" Type="http://schemas.openxmlformats.org/officeDocument/2006/relationships/image" Target="../media/image385.png"  /><Relationship Id="rId5" Type="http://schemas.openxmlformats.org/officeDocument/2006/relationships/image" Target="../media/image386.png"  /><Relationship Id="rId6" Type="http://schemas.openxmlformats.org/officeDocument/2006/relationships/image" Target="../media/image387.png"  /><Relationship Id="rId7" Type="http://schemas.openxmlformats.org/officeDocument/2006/relationships/image" Target="../media/image388.png"  /><Relationship Id="rId8" Type="http://schemas.openxmlformats.org/officeDocument/2006/relationships/image" Target="../media/image389.png"  /><Relationship Id="rId9" Type="http://schemas.openxmlformats.org/officeDocument/2006/relationships/image" Target="../media/image390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09.png"  /><Relationship Id="rId11" Type="http://schemas.openxmlformats.org/officeDocument/2006/relationships/image" Target="../media/image410.png"  /><Relationship Id="rId12" Type="http://schemas.openxmlformats.org/officeDocument/2006/relationships/image" Target="../media/image411.png"  /><Relationship Id="rId13" Type="http://schemas.openxmlformats.org/officeDocument/2006/relationships/image" Target="../media/image412.png"  /><Relationship Id="rId14" Type="http://schemas.openxmlformats.org/officeDocument/2006/relationships/image" Target="../media/image413.png"  /><Relationship Id="rId15" Type="http://schemas.openxmlformats.org/officeDocument/2006/relationships/image" Target="../media/image414.png"  /><Relationship Id="rId2" Type="http://schemas.openxmlformats.org/officeDocument/2006/relationships/image" Target="../media/image401.png"  /><Relationship Id="rId3" Type="http://schemas.openxmlformats.org/officeDocument/2006/relationships/image" Target="../media/image402.png"  /><Relationship Id="rId4" Type="http://schemas.openxmlformats.org/officeDocument/2006/relationships/image" Target="../media/image403.png"  /><Relationship Id="rId5" Type="http://schemas.openxmlformats.org/officeDocument/2006/relationships/image" Target="../media/image404.png"  /><Relationship Id="rId6" Type="http://schemas.openxmlformats.org/officeDocument/2006/relationships/image" Target="../media/image405.png"  /><Relationship Id="rId7" Type="http://schemas.openxmlformats.org/officeDocument/2006/relationships/image" Target="../media/image406.png"  /><Relationship Id="rId8" Type="http://schemas.openxmlformats.org/officeDocument/2006/relationships/image" Target="../media/image407.png"  /><Relationship Id="rId9" Type="http://schemas.openxmlformats.org/officeDocument/2006/relationships/image" Target="../media/image408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23.png"  /><Relationship Id="rId11" Type="http://schemas.openxmlformats.org/officeDocument/2006/relationships/image" Target="../media/image424.png"  /><Relationship Id="rId12" Type="http://schemas.openxmlformats.org/officeDocument/2006/relationships/image" Target="../media/image425.gif"  /><Relationship Id="rId2" Type="http://schemas.openxmlformats.org/officeDocument/2006/relationships/image" Target="../media/image415.png"  /><Relationship Id="rId3" Type="http://schemas.openxmlformats.org/officeDocument/2006/relationships/image" Target="../media/image416.png"  /><Relationship Id="rId4" Type="http://schemas.openxmlformats.org/officeDocument/2006/relationships/image" Target="../media/image417.png"  /><Relationship Id="rId5" Type="http://schemas.openxmlformats.org/officeDocument/2006/relationships/image" Target="../media/image418.png"  /><Relationship Id="rId6" Type="http://schemas.openxmlformats.org/officeDocument/2006/relationships/image" Target="../media/image419.png"  /><Relationship Id="rId7" Type="http://schemas.openxmlformats.org/officeDocument/2006/relationships/image" Target="../media/image420.png"  /><Relationship Id="rId8" Type="http://schemas.openxmlformats.org/officeDocument/2006/relationships/image" Target="../media/image421.png"  /><Relationship Id="rId9" Type="http://schemas.openxmlformats.org/officeDocument/2006/relationships/image" Target="../media/image42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5.png"  /><Relationship Id="rId11" Type="http://schemas.openxmlformats.org/officeDocument/2006/relationships/image" Target="../media/image26.png"  /><Relationship Id="rId12" Type="http://schemas.openxmlformats.org/officeDocument/2006/relationships/image" Target="../media/image27.png"  /><Relationship Id="rId13" Type="http://schemas.openxmlformats.org/officeDocument/2006/relationships/image" Target="../media/image28.png"  /><Relationship Id="rId14" Type="http://schemas.openxmlformats.org/officeDocument/2006/relationships/image" Target="../media/image29.png"  /><Relationship Id="rId15" Type="http://schemas.openxmlformats.org/officeDocument/2006/relationships/image" Target="../media/image30.png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Relationship Id="rId5" Type="http://schemas.openxmlformats.org/officeDocument/2006/relationships/image" Target="../media/image20.png"  /><Relationship Id="rId6" Type="http://schemas.openxmlformats.org/officeDocument/2006/relationships/image" Target="../media/image21.png"  /><Relationship Id="rId7" Type="http://schemas.openxmlformats.org/officeDocument/2006/relationships/image" Target="../media/image22.png"  /><Relationship Id="rId8" Type="http://schemas.openxmlformats.org/officeDocument/2006/relationships/image" Target="../media/image23.png"  /><Relationship Id="rId9" Type="http://schemas.openxmlformats.org/officeDocument/2006/relationships/image" Target="../media/image24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34.png"  /><Relationship Id="rId11" Type="http://schemas.openxmlformats.org/officeDocument/2006/relationships/image" Target="../media/image435.png"  /><Relationship Id="rId12" Type="http://schemas.openxmlformats.org/officeDocument/2006/relationships/image" Target="../media/image436.png"  /><Relationship Id="rId13" Type="http://schemas.openxmlformats.org/officeDocument/2006/relationships/image" Target="../media/image437.png"  /><Relationship Id="rId14" Type="http://schemas.openxmlformats.org/officeDocument/2006/relationships/image" Target="../media/image438.png"  /><Relationship Id="rId15" Type="http://schemas.openxmlformats.org/officeDocument/2006/relationships/image" Target="../media/image439.png"  /><Relationship Id="rId16" Type="http://schemas.openxmlformats.org/officeDocument/2006/relationships/image" Target="../media/image440.png"  /><Relationship Id="rId17" Type="http://schemas.openxmlformats.org/officeDocument/2006/relationships/image" Target="../media/image441.png"  /><Relationship Id="rId18" Type="http://schemas.openxmlformats.org/officeDocument/2006/relationships/image" Target="../media/image442.png"  /><Relationship Id="rId19" Type="http://schemas.openxmlformats.org/officeDocument/2006/relationships/image" Target="../media/image443.png"  /><Relationship Id="rId2" Type="http://schemas.openxmlformats.org/officeDocument/2006/relationships/image" Target="../media/image426.png"  /><Relationship Id="rId20" Type="http://schemas.openxmlformats.org/officeDocument/2006/relationships/image" Target="../media/image444.png"  /><Relationship Id="rId21" Type="http://schemas.openxmlformats.org/officeDocument/2006/relationships/image" Target="../media/image445.png"  /><Relationship Id="rId22" Type="http://schemas.openxmlformats.org/officeDocument/2006/relationships/image" Target="../media/image446.png"  /><Relationship Id="rId3" Type="http://schemas.openxmlformats.org/officeDocument/2006/relationships/image" Target="../media/image427.png"  /><Relationship Id="rId4" Type="http://schemas.openxmlformats.org/officeDocument/2006/relationships/image" Target="../media/image428.png"  /><Relationship Id="rId5" Type="http://schemas.openxmlformats.org/officeDocument/2006/relationships/image" Target="../media/image429.png"  /><Relationship Id="rId6" Type="http://schemas.openxmlformats.org/officeDocument/2006/relationships/image" Target="../media/image430.png"  /><Relationship Id="rId7" Type="http://schemas.openxmlformats.org/officeDocument/2006/relationships/image" Target="../media/image431.png"  /><Relationship Id="rId8" Type="http://schemas.openxmlformats.org/officeDocument/2006/relationships/image" Target="../media/image432.png"  /><Relationship Id="rId9" Type="http://schemas.openxmlformats.org/officeDocument/2006/relationships/image" Target="../media/image43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55.png"  /><Relationship Id="rId11" Type="http://schemas.openxmlformats.org/officeDocument/2006/relationships/image" Target="../media/image456.gif"  /><Relationship Id="rId2" Type="http://schemas.openxmlformats.org/officeDocument/2006/relationships/image" Target="../media/image447.png"  /><Relationship Id="rId3" Type="http://schemas.openxmlformats.org/officeDocument/2006/relationships/image" Target="../media/image448.png"  /><Relationship Id="rId4" Type="http://schemas.openxmlformats.org/officeDocument/2006/relationships/image" Target="../media/image449.png"  /><Relationship Id="rId5" Type="http://schemas.openxmlformats.org/officeDocument/2006/relationships/image" Target="../media/image450.png"  /><Relationship Id="rId6" Type="http://schemas.openxmlformats.org/officeDocument/2006/relationships/image" Target="../media/image451.png"  /><Relationship Id="rId7" Type="http://schemas.openxmlformats.org/officeDocument/2006/relationships/image" Target="../media/image452.png"  /><Relationship Id="rId8" Type="http://schemas.openxmlformats.org/officeDocument/2006/relationships/image" Target="../media/image453.png"  /><Relationship Id="rId9" Type="http://schemas.openxmlformats.org/officeDocument/2006/relationships/image" Target="../media/image454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65.png"  /><Relationship Id="rId11" Type="http://schemas.openxmlformats.org/officeDocument/2006/relationships/image" Target="../media/image466.png"  /><Relationship Id="rId12" Type="http://schemas.openxmlformats.org/officeDocument/2006/relationships/image" Target="../media/image467.png"  /><Relationship Id="rId13" Type="http://schemas.openxmlformats.org/officeDocument/2006/relationships/image" Target="../media/image468.png"  /><Relationship Id="rId14" Type="http://schemas.openxmlformats.org/officeDocument/2006/relationships/image" Target="../media/image469.png"  /><Relationship Id="rId2" Type="http://schemas.openxmlformats.org/officeDocument/2006/relationships/image" Target="../media/image457.png"  /><Relationship Id="rId3" Type="http://schemas.openxmlformats.org/officeDocument/2006/relationships/image" Target="../media/image458.png"  /><Relationship Id="rId4" Type="http://schemas.openxmlformats.org/officeDocument/2006/relationships/image" Target="../media/image459.png"  /><Relationship Id="rId5" Type="http://schemas.openxmlformats.org/officeDocument/2006/relationships/image" Target="../media/image460.png"  /><Relationship Id="rId6" Type="http://schemas.openxmlformats.org/officeDocument/2006/relationships/image" Target="../media/image461.png"  /><Relationship Id="rId7" Type="http://schemas.openxmlformats.org/officeDocument/2006/relationships/image" Target="../media/image462.png"  /><Relationship Id="rId8" Type="http://schemas.openxmlformats.org/officeDocument/2006/relationships/image" Target="../media/image463.png"  /><Relationship Id="rId9" Type="http://schemas.openxmlformats.org/officeDocument/2006/relationships/image" Target="../media/image464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78.png"  /><Relationship Id="rId11" Type="http://schemas.openxmlformats.org/officeDocument/2006/relationships/image" Target="../media/image479.png"  /><Relationship Id="rId12" Type="http://schemas.openxmlformats.org/officeDocument/2006/relationships/image" Target="../media/image480.gif"  /><Relationship Id="rId2" Type="http://schemas.openxmlformats.org/officeDocument/2006/relationships/image" Target="../media/image470.png"  /><Relationship Id="rId3" Type="http://schemas.openxmlformats.org/officeDocument/2006/relationships/image" Target="../media/image471.png"  /><Relationship Id="rId4" Type="http://schemas.openxmlformats.org/officeDocument/2006/relationships/image" Target="../media/image472.png"  /><Relationship Id="rId5" Type="http://schemas.openxmlformats.org/officeDocument/2006/relationships/image" Target="../media/image473.png"  /><Relationship Id="rId6" Type="http://schemas.openxmlformats.org/officeDocument/2006/relationships/image" Target="../media/image474.png"  /><Relationship Id="rId7" Type="http://schemas.openxmlformats.org/officeDocument/2006/relationships/image" Target="../media/image475.png"  /><Relationship Id="rId8" Type="http://schemas.openxmlformats.org/officeDocument/2006/relationships/image" Target="../media/image476.png"  /><Relationship Id="rId9" Type="http://schemas.openxmlformats.org/officeDocument/2006/relationships/image" Target="../media/image477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89.png"  /><Relationship Id="rId11" Type="http://schemas.openxmlformats.org/officeDocument/2006/relationships/image" Target="../media/image490.png"  /><Relationship Id="rId12" Type="http://schemas.openxmlformats.org/officeDocument/2006/relationships/image" Target="../media/image491.png"  /><Relationship Id="rId13" Type="http://schemas.openxmlformats.org/officeDocument/2006/relationships/image" Target="../media/image492.png"  /><Relationship Id="rId14" Type="http://schemas.openxmlformats.org/officeDocument/2006/relationships/image" Target="../media/image493.png"  /><Relationship Id="rId15" Type="http://schemas.openxmlformats.org/officeDocument/2006/relationships/image" Target="../media/image494.png"  /><Relationship Id="rId16" Type="http://schemas.openxmlformats.org/officeDocument/2006/relationships/image" Target="../media/image495.png"  /><Relationship Id="rId17" Type="http://schemas.openxmlformats.org/officeDocument/2006/relationships/image" Target="../media/image496.png"  /><Relationship Id="rId18" Type="http://schemas.openxmlformats.org/officeDocument/2006/relationships/image" Target="../media/image497.png"  /><Relationship Id="rId2" Type="http://schemas.openxmlformats.org/officeDocument/2006/relationships/image" Target="../media/image481.png"  /><Relationship Id="rId3" Type="http://schemas.openxmlformats.org/officeDocument/2006/relationships/image" Target="../media/image482.png"  /><Relationship Id="rId4" Type="http://schemas.openxmlformats.org/officeDocument/2006/relationships/image" Target="../media/image483.png"  /><Relationship Id="rId5" Type="http://schemas.openxmlformats.org/officeDocument/2006/relationships/image" Target="../media/image484.png"  /><Relationship Id="rId6" Type="http://schemas.openxmlformats.org/officeDocument/2006/relationships/image" Target="../media/image485.png"  /><Relationship Id="rId7" Type="http://schemas.openxmlformats.org/officeDocument/2006/relationships/image" Target="../media/image486.png"  /><Relationship Id="rId8" Type="http://schemas.openxmlformats.org/officeDocument/2006/relationships/image" Target="../media/image487.png"  /><Relationship Id="rId9" Type="http://schemas.openxmlformats.org/officeDocument/2006/relationships/image" Target="../media/image488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06.png"  /><Relationship Id="rId11" Type="http://schemas.openxmlformats.org/officeDocument/2006/relationships/image" Target="../media/image507.png"  /><Relationship Id="rId12" Type="http://schemas.openxmlformats.org/officeDocument/2006/relationships/image" Target="../media/image508.png"  /><Relationship Id="rId13" Type="http://schemas.openxmlformats.org/officeDocument/2006/relationships/image" Target="../media/image509.png"  /><Relationship Id="rId14" Type="http://schemas.openxmlformats.org/officeDocument/2006/relationships/image" Target="../media/image510.png"  /><Relationship Id="rId15" Type="http://schemas.openxmlformats.org/officeDocument/2006/relationships/image" Target="../media/image511.png"  /><Relationship Id="rId16" Type="http://schemas.openxmlformats.org/officeDocument/2006/relationships/image" Target="../media/image512.png"  /><Relationship Id="rId17" Type="http://schemas.openxmlformats.org/officeDocument/2006/relationships/image" Target="../media/image513.png"  /><Relationship Id="rId18" Type="http://schemas.openxmlformats.org/officeDocument/2006/relationships/image" Target="../media/image514.png"  /><Relationship Id="rId2" Type="http://schemas.openxmlformats.org/officeDocument/2006/relationships/image" Target="../media/image498.png"  /><Relationship Id="rId3" Type="http://schemas.openxmlformats.org/officeDocument/2006/relationships/image" Target="../media/image499.png"  /><Relationship Id="rId4" Type="http://schemas.openxmlformats.org/officeDocument/2006/relationships/image" Target="../media/image500.png"  /><Relationship Id="rId5" Type="http://schemas.openxmlformats.org/officeDocument/2006/relationships/image" Target="../media/image501.png"  /><Relationship Id="rId6" Type="http://schemas.openxmlformats.org/officeDocument/2006/relationships/image" Target="../media/image502.png"  /><Relationship Id="rId7" Type="http://schemas.openxmlformats.org/officeDocument/2006/relationships/image" Target="../media/image503.png"  /><Relationship Id="rId8" Type="http://schemas.openxmlformats.org/officeDocument/2006/relationships/image" Target="../media/image504.png"  /><Relationship Id="rId9" Type="http://schemas.openxmlformats.org/officeDocument/2006/relationships/image" Target="../media/image50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23.png"  /><Relationship Id="rId11" Type="http://schemas.openxmlformats.org/officeDocument/2006/relationships/image" Target="../media/image524.png"  /><Relationship Id="rId12" Type="http://schemas.openxmlformats.org/officeDocument/2006/relationships/image" Target="../media/image525.png"  /><Relationship Id="rId13" Type="http://schemas.openxmlformats.org/officeDocument/2006/relationships/image" Target="../media/image526.png"  /><Relationship Id="rId14" Type="http://schemas.openxmlformats.org/officeDocument/2006/relationships/image" Target="../media/image527.png"  /><Relationship Id="rId15" Type="http://schemas.openxmlformats.org/officeDocument/2006/relationships/image" Target="../media/image528.png"  /><Relationship Id="rId16" Type="http://schemas.openxmlformats.org/officeDocument/2006/relationships/image" Target="../media/image529.png"  /><Relationship Id="rId17" Type="http://schemas.openxmlformats.org/officeDocument/2006/relationships/image" Target="../media/image530.png"  /><Relationship Id="rId18" Type="http://schemas.openxmlformats.org/officeDocument/2006/relationships/image" Target="../media/image531.png"  /><Relationship Id="rId19" Type="http://schemas.openxmlformats.org/officeDocument/2006/relationships/image" Target="../media/image532.png"  /><Relationship Id="rId2" Type="http://schemas.openxmlformats.org/officeDocument/2006/relationships/image" Target="../media/image515.png"  /><Relationship Id="rId20" Type="http://schemas.openxmlformats.org/officeDocument/2006/relationships/image" Target="../media/image533.png"  /><Relationship Id="rId21" Type="http://schemas.openxmlformats.org/officeDocument/2006/relationships/image" Target="../media/image534.png"  /><Relationship Id="rId3" Type="http://schemas.openxmlformats.org/officeDocument/2006/relationships/image" Target="../media/image516.png"  /><Relationship Id="rId4" Type="http://schemas.openxmlformats.org/officeDocument/2006/relationships/image" Target="../media/image517.png"  /><Relationship Id="rId5" Type="http://schemas.openxmlformats.org/officeDocument/2006/relationships/image" Target="../media/image518.png"  /><Relationship Id="rId6" Type="http://schemas.openxmlformats.org/officeDocument/2006/relationships/image" Target="../media/image519.png"  /><Relationship Id="rId7" Type="http://schemas.openxmlformats.org/officeDocument/2006/relationships/image" Target="../media/image520.png"  /><Relationship Id="rId8" Type="http://schemas.openxmlformats.org/officeDocument/2006/relationships/image" Target="../media/image521.png"  /><Relationship Id="rId9" Type="http://schemas.openxmlformats.org/officeDocument/2006/relationships/image" Target="../media/image522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43.png"  /><Relationship Id="rId11" Type="http://schemas.openxmlformats.org/officeDocument/2006/relationships/image" Target="../media/image544.png"  /><Relationship Id="rId12" Type="http://schemas.openxmlformats.org/officeDocument/2006/relationships/image" Target="../media/image545.png"  /><Relationship Id="rId13" Type="http://schemas.openxmlformats.org/officeDocument/2006/relationships/image" Target="../media/image546.png"  /><Relationship Id="rId14" Type="http://schemas.openxmlformats.org/officeDocument/2006/relationships/image" Target="../media/image547.png"  /><Relationship Id="rId15" Type="http://schemas.openxmlformats.org/officeDocument/2006/relationships/image" Target="../media/image548.png"  /><Relationship Id="rId16" Type="http://schemas.openxmlformats.org/officeDocument/2006/relationships/image" Target="../media/image549.png"  /><Relationship Id="rId17" Type="http://schemas.openxmlformats.org/officeDocument/2006/relationships/image" Target="../media/image550.gif"  /><Relationship Id="rId2" Type="http://schemas.openxmlformats.org/officeDocument/2006/relationships/image" Target="../media/image535.png"  /><Relationship Id="rId3" Type="http://schemas.openxmlformats.org/officeDocument/2006/relationships/image" Target="../media/image536.png"  /><Relationship Id="rId4" Type="http://schemas.openxmlformats.org/officeDocument/2006/relationships/image" Target="../media/image537.png"  /><Relationship Id="rId5" Type="http://schemas.openxmlformats.org/officeDocument/2006/relationships/image" Target="../media/image538.png"  /><Relationship Id="rId6" Type="http://schemas.openxmlformats.org/officeDocument/2006/relationships/image" Target="../media/image539.png"  /><Relationship Id="rId7" Type="http://schemas.openxmlformats.org/officeDocument/2006/relationships/image" Target="../media/image540.png"  /><Relationship Id="rId8" Type="http://schemas.openxmlformats.org/officeDocument/2006/relationships/image" Target="../media/image541.png"  /><Relationship Id="rId9" Type="http://schemas.openxmlformats.org/officeDocument/2006/relationships/image" Target="../media/image542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59.png"  /><Relationship Id="rId11" Type="http://schemas.openxmlformats.org/officeDocument/2006/relationships/image" Target="../media/image560.png"  /><Relationship Id="rId12" Type="http://schemas.openxmlformats.org/officeDocument/2006/relationships/image" Target="../media/image561.png"  /><Relationship Id="rId13" Type="http://schemas.openxmlformats.org/officeDocument/2006/relationships/image" Target="../media/image562.png"  /><Relationship Id="rId14" Type="http://schemas.openxmlformats.org/officeDocument/2006/relationships/image" Target="../media/image563.png"  /><Relationship Id="rId15" Type="http://schemas.openxmlformats.org/officeDocument/2006/relationships/image" Target="../media/image564.png"  /><Relationship Id="rId16" Type="http://schemas.openxmlformats.org/officeDocument/2006/relationships/image" Target="../media/image565.png"  /><Relationship Id="rId2" Type="http://schemas.openxmlformats.org/officeDocument/2006/relationships/image" Target="../media/image551.png"  /><Relationship Id="rId3" Type="http://schemas.openxmlformats.org/officeDocument/2006/relationships/image" Target="../media/image552.png"  /><Relationship Id="rId4" Type="http://schemas.openxmlformats.org/officeDocument/2006/relationships/image" Target="../media/image553.png"  /><Relationship Id="rId5" Type="http://schemas.openxmlformats.org/officeDocument/2006/relationships/image" Target="../media/image554.png"  /><Relationship Id="rId6" Type="http://schemas.openxmlformats.org/officeDocument/2006/relationships/image" Target="../media/image555.png"  /><Relationship Id="rId7" Type="http://schemas.openxmlformats.org/officeDocument/2006/relationships/image" Target="../media/image556.png"  /><Relationship Id="rId8" Type="http://schemas.openxmlformats.org/officeDocument/2006/relationships/image" Target="../media/image557.png"  /><Relationship Id="rId9" Type="http://schemas.openxmlformats.org/officeDocument/2006/relationships/image" Target="../media/image558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74.png"  /><Relationship Id="rId11" Type="http://schemas.openxmlformats.org/officeDocument/2006/relationships/image" Target="../media/image575.png"  /><Relationship Id="rId12" Type="http://schemas.openxmlformats.org/officeDocument/2006/relationships/image" Target="../media/image576.png"  /><Relationship Id="rId13" Type="http://schemas.openxmlformats.org/officeDocument/2006/relationships/image" Target="../media/image577.png"  /><Relationship Id="rId14" Type="http://schemas.openxmlformats.org/officeDocument/2006/relationships/image" Target="../media/image578.png"  /><Relationship Id="rId15" Type="http://schemas.openxmlformats.org/officeDocument/2006/relationships/image" Target="../media/image579.png"  /><Relationship Id="rId16" Type="http://schemas.openxmlformats.org/officeDocument/2006/relationships/image" Target="../media/image580.png"  /><Relationship Id="rId17" Type="http://schemas.openxmlformats.org/officeDocument/2006/relationships/image" Target="../media/image581.png"  /><Relationship Id="rId18" Type="http://schemas.openxmlformats.org/officeDocument/2006/relationships/image" Target="../media/image582.png"  /><Relationship Id="rId19" Type="http://schemas.openxmlformats.org/officeDocument/2006/relationships/image" Target="../media/image583.png"  /><Relationship Id="rId2" Type="http://schemas.openxmlformats.org/officeDocument/2006/relationships/image" Target="../media/image566.png"  /><Relationship Id="rId3" Type="http://schemas.openxmlformats.org/officeDocument/2006/relationships/image" Target="../media/image567.png"  /><Relationship Id="rId4" Type="http://schemas.openxmlformats.org/officeDocument/2006/relationships/image" Target="../media/image568.png"  /><Relationship Id="rId5" Type="http://schemas.openxmlformats.org/officeDocument/2006/relationships/image" Target="../media/image569.png"  /><Relationship Id="rId6" Type="http://schemas.openxmlformats.org/officeDocument/2006/relationships/image" Target="../media/image570.png"  /><Relationship Id="rId7" Type="http://schemas.openxmlformats.org/officeDocument/2006/relationships/image" Target="../media/image571.png"  /><Relationship Id="rId8" Type="http://schemas.openxmlformats.org/officeDocument/2006/relationships/image" Target="../media/image572.png"  /><Relationship Id="rId9" Type="http://schemas.openxmlformats.org/officeDocument/2006/relationships/image" Target="../media/image57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9.png"  /><Relationship Id="rId11" Type="http://schemas.openxmlformats.org/officeDocument/2006/relationships/image" Target="../media/image40.png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Relationship Id="rId4" Type="http://schemas.openxmlformats.org/officeDocument/2006/relationships/image" Target="../media/image33.png"  /><Relationship Id="rId5" Type="http://schemas.openxmlformats.org/officeDocument/2006/relationships/image" Target="../media/image34.png"  /><Relationship Id="rId6" Type="http://schemas.openxmlformats.org/officeDocument/2006/relationships/image" Target="../media/image35.png"  /><Relationship Id="rId7" Type="http://schemas.openxmlformats.org/officeDocument/2006/relationships/image" Target="../media/image36.png"  /><Relationship Id="rId8" Type="http://schemas.openxmlformats.org/officeDocument/2006/relationships/image" Target="../media/image37.png"  /><Relationship Id="rId9" Type="http://schemas.openxmlformats.org/officeDocument/2006/relationships/image" Target="../media/image38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92.png"  /><Relationship Id="rId11" Type="http://schemas.openxmlformats.org/officeDocument/2006/relationships/image" Target="../media/image593.png"  /><Relationship Id="rId12" Type="http://schemas.openxmlformats.org/officeDocument/2006/relationships/image" Target="../media/image594.png"  /><Relationship Id="rId13" Type="http://schemas.openxmlformats.org/officeDocument/2006/relationships/image" Target="../media/image595.png"  /><Relationship Id="rId14" Type="http://schemas.openxmlformats.org/officeDocument/2006/relationships/image" Target="../media/image596.png"  /><Relationship Id="rId15" Type="http://schemas.openxmlformats.org/officeDocument/2006/relationships/image" Target="../media/image597.png"  /><Relationship Id="rId16" Type="http://schemas.openxmlformats.org/officeDocument/2006/relationships/image" Target="../media/image598.png"  /><Relationship Id="rId2" Type="http://schemas.openxmlformats.org/officeDocument/2006/relationships/image" Target="../media/image584.png"  /><Relationship Id="rId3" Type="http://schemas.openxmlformats.org/officeDocument/2006/relationships/image" Target="../media/image585.png"  /><Relationship Id="rId4" Type="http://schemas.openxmlformats.org/officeDocument/2006/relationships/image" Target="../media/image586.png"  /><Relationship Id="rId5" Type="http://schemas.openxmlformats.org/officeDocument/2006/relationships/image" Target="../media/image587.png"  /><Relationship Id="rId6" Type="http://schemas.openxmlformats.org/officeDocument/2006/relationships/image" Target="../media/image588.png"  /><Relationship Id="rId7" Type="http://schemas.openxmlformats.org/officeDocument/2006/relationships/image" Target="../media/image589.png"  /><Relationship Id="rId8" Type="http://schemas.openxmlformats.org/officeDocument/2006/relationships/image" Target="../media/image590.png"  /><Relationship Id="rId9" Type="http://schemas.openxmlformats.org/officeDocument/2006/relationships/image" Target="../media/image591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07.png"  /><Relationship Id="rId11" Type="http://schemas.openxmlformats.org/officeDocument/2006/relationships/image" Target="../media/image608.png"  /><Relationship Id="rId12" Type="http://schemas.openxmlformats.org/officeDocument/2006/relationships/image" Target="../media/image609.png"  /><Relationship Id="rId2" Type="http://schemas.openxmlformats.org/officeDocument/2006/relationships/image" Target="../media/image599.png"  /><Relationship Id="rId3" Type="http://schemas.openxmlformats.org/officeDocument/2006/relationships/image" Target="../media/image600.png"  /><Relationship Id="rId4" Type="http://schemas.openxmlformats.org/officeDocument/2006/relationships/image" Target="../media/image601.png"  /><Relationship Id="rId5" Type="http://schemas.openxmlformats.org/officeDocument/2006/relationships/image" Target="../media/image602.png"  /><Relationship Id="rId6" Type="http://schemas.openxmlformats.org/officeDocument/2006/relationships/image" Target="../media/image603.png"  /><Relationship Id="rId7" Type="http://schemas.openxmlformats.org/officeDocument/2006/relationships/image" Target="../media/image604.png"  /><Relationship Id="rId8" Type="http://schemas.openxmlformats.org/officeDocument/2006/relationships/image" Target="../media/image605.png"  /><Relationship Id="rId9" Type="http://schemas.openxmlformats.org/officeDocument/2006/relationships/image" Target="../media/image606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18.png"  /><Relationship Id="rId11" Type="http://schemas.openxmlformats.org/officeDocument/2006/relationships/image" Target="../media/image619.png"  /><Relationship Id="rId2" Type="http://schemas.openxmlformats.org/officeDocument/2006/relationships/image" Target="../media/image610.png"  /><Relationship Id="rId3" Type="http://schemas.openxmlformats.org/officeDocument/2006/relationships/image" Target="../media/image611.png"  /><Relationship Id="rId4" Type="http://schemas.openxmlformats.org/officeDocument/2006/relationships/image" Target="../media/image612.png"  /><Relationship Id="rId5" Type="http://schemas.openxmlformats.org/officeDocument/2006/relationships/image" Target="../media/image613.png"  /><Relationship Id="rId6" Type="http://schemas.openxmlformats.org/officeDocument/2006/relationships/image" Target="../media/image614.png"  /><Relationship Id="rId7" Type="http://schemas.openxmlformats.org/officeDocument/2006/relationships/image" Target="../media/image615.png"  /><Relationship Id="rId8" Type="http://schemas.openxmlformats.org/officeDocument/2006/relationships/image" Target="../media/image616.png"  /><Relationship Id="rId9" Type="http://schemas.openxmlformats.org/officeDocument/2006/relationships/image" Target="../media/image617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28.png"  /><Relationship Id="rId11" Type="http://schemas.openxmlformats.org/officeDocument/2006/relationships/image" Target="../media/image629.png"  /><Relationship Id="rId12" Type="http://schemas.openxmlformats.org/officeDocument/2006/relationships/image" Target="../media/image630.png"  /><Relationship Id="rId13" Type="http://schemas.openxmlformats.org/officeDocument/2006/relationships/image" Target="../media/image631.png"  /><Relationship Id="rId14" Type="http://schemas.openxmlformats.org/officeDocument/2006/relationships/image" Target="../media/image632.png"  /><Relationship Id="rId15" Type="http://schemas.openxmlformats.org/officeDocument/2006/relationships/image" Target="../media/image633.png"  /><Relationship Id="rId16" Type="http://schemas.openxmlformats.org/officeDocument/2006/relationships/image" Target="../media/image634.png"  /><Relationship Id="rId17" Type="http://schemas.openxmlformats.org/officeDocument/2006/relationships/image" Target="../media/image635.png"  /><Relationship Id="rId18" Type="http://schemas.openxmlformats.org/officeDocument/2006/relationships/image" Target="../media/image636.png"  /><Relationship Id="rId19" Type="http://schemas.openxmlformats.org/officeDocument/2006/relationships/image" Target="../media/image637.png"  /><Relationship Id="rId2" Type="http://schemas.openxmlformats.org/officeDocument/2006/relationships/image" Target="../media/image620.png"  /><Relationship Id="rId20" Type="http://schemas.openxmlformats.org/officeDocument/2006/relationships/image" Target="../media/image638.png"  /><Relationship Id="rId21" Type="http://schemas.openxmlformats.org/officeDocument/2006/relationships/image" Target="../media/image639.gif"  /><Relationship Id="rId22" Type="http://schemas.openxmlformats.org/officeDocument/2006/relationships/image" Target="../media/image640.gif"  /><Relationship Id="rId3" Type="http://schemas.openxmlformats.org/officeDocument/2006/relationships/image" Target="../media/image621.png"  /><Relationship Id="rId4" Type="http://schemas.openxmlformats.org/officeDocument/2006/relationships/image" Target="../media/image622.png"  /><Relationship Id="rId5" Type="http://schemas.openxmlformats.org/officeDocument/2006/relationships/image" Target="../media/image623.png"  /><Relationship Id="rId6" Type="http://schemas.openxmlformats.org/officeDocument/2006/relationships/image" Target="../media/image624.png"  /><Relationship Id="rId7" Type="http://schemas.openxmlformats.org/officeDocument/2006/relationships/image" Target="../media/image625.png"  /><Relationship Id="rId8" Type="http://schemas.openxmlformats.org/officeDocument/2006/relationships/image" Target="../media/image626.png"  /><Relationship Id="rId9" Type="http://schemas.openxmlformats.org/officeDocument/2006/relationships/image" Target="../media/image627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49.png"  /><Relationship Id="rId11" Type="http://schemas.openxmlformats.org/officeDocument/2006/relationships/image" Target="../media/image650.png"  /><Relationship Id="rId12" Type="http://schemas.openxmlformats.org/officeDocument/2006/relationships/image" Target="../media/image651.png"  /><Relationship Id="rId13" Type="http://schemas.openxmlformats.org/officeDocument/2006/relationships/image" Target="../media/image652.png"  /><Relationship Id="rId14" Type="http://schemas.openxmlformats.org/officeDocument/2006/relationships/image" Target="../media/image653.png"  /><Relationship Id="rId15" Type="http://schemas.openxmlformats.org/officeDocument/2006/relationships/image" Target="../media/image654.png"  /><Relationship Id="rId16" Type="http://schemas.openxmlformats.org/officeDocument/2006/relationships/image" Target="../media/image655.png"  /><Relationship Id="rId17" Type="http://schemas.openxmlformats.org/officeDocument/2006/relationships/image" Target="../media/image656.png"  /><Relationship Id="rId18" Type="http://schemas.openxmlformats.org/officeDocument/2006/relationships/image" Target="../media/image657.png"  /><Relationship Id="rId2" Type="http://schemas.openxmlformats.org/officeDocument/2006/relationships/image" Target="../media/image641.png"  /><Relationship Id="rId3" Type="http://schemas.openxmlformats.org/officeDocument/2006/relationships/image" Target="../media/image642.png"  /><Relationship Id="rId4" Type="http://schemas.openxmlformats.org/officeDocument/2006/relationships/image" Target="../media/image643.png"  /><Relationship Id="rId5" Type="http://schemas.openxmlformats.org/officeDocument/2006/relationships/image" Target="../media/image644.png"  /><Relationship Id="rId6" Type="http://schemas.openxmlformats.org/officeDocument/2006/relationships/image" Target="../media/image645.png"  /><Relationship Id="rId7" Type="http://schemas.openxmlformats.org/officeDocument/2006/relationships/image" Target="../media/image646.png"  /><Relationship Id="rId8" Type="http://schemas.openxmlformats.org/officeDocument/2006/relationships/image" Target="../media/image647.png"  /><Relationship Id="rId9" Type="http://schemas.openxmlformats.org/officeDocument/2006/relationships/image" Target="../media/image648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66.png"  /><Relationship Id="rId11" Type="http://schemas.openxmlformats.org/officeDocument/2006/relationships/image" Target="../media/image667.png"  /><Relationship Id="rId12" Type="http://schemas.openxmlformats.org/officeDocument/2006/relationships/image" Target="../media/image668.png"  /><Relationship Id="rId13" Type="http://schemas.openxmlformats.org/officeDocument/2006/relationships/image" Target="../media/image669.png"  /><Relationship Id="rId14" Type="http://schemas.openxmlformats.org/officeDocument/2006/relationships/image" Target="../media/image670.png"  /><Relationship Id="rId15" Type="http://schemas.openxmlformats.org/officeDocument/2006/relationships/image" Target="../media/image671.png"  /><Relationship Id="rId16" Type="http://schemas.openxmlformats.org/officeDocument/2006/relationships/image" Target="../media/image672.png"  /><Relationship Id="rId2" Type="http://schemas.openxmlformats.org/officeDocument/2006/relationships/image" Target="../media/image658.png"  /><Relationship Id="rId3" Type="http://schemas.openxmlformats.org/officeDocument/2006/relationships/image" Target="../media/image659.png"  /><Relationship Id="rId4" Type="http://schemas.openxmlformats.org/officeDocument/2006/relationships/image" Target="../media/image660.png"  /><Relationship Id="rId5" Type="http://schemas.openxmlformats.org/officeDocument/2006/relationships/image" Target="../media/image661.png"  /><Relationship Id="rId6" Type="http://schemas.openxmlformats.org/officeDocument/2006/relationships/image" Target="../media/image662.png"  /><Relationship Id="rId7" Type="http://schemas.openxmlformats.org/officeDocument/2006/relationships/image" Target="../media/image663.png"  /><Relationship Id="rId8" Type="http://schemas.openxmlformats.org/officeDocument/2006/relationships/image" Target="../media/image664.png"  /><Relationship Id="rId9" Type="http://schemas.openxmlformats.org/officeDocument/2006/relationships/image" Target="../media/image665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81.png"  /><Relationship Id="rId11" Type="http://schemas.openxmlformats.org/officeDocument/2006/relationships/image" Target="../media/image682.png"  /><Relationship Id="rId12" Type="http://schemas.openxmlformats.org/officeDocument/2006/relationships/image" Target="../media/image683.png"  /><Relationship Id="rId13" Type="http://schemas.openxmlformats.org/officeDocument/2006/relationships/image" Target="../media/image684.png"  /><Relationship Id="rId14" Type="http://schemas.openxmlformats.org/officeDocument/2006/relationships/image" Target="../media/image685.png"  /><Relationship Id="rId15" Type="http://schemas.openxmlformats.org/officeDocument/2006/relationships/image" Target="../media/image686.png"  /><Relationship Id="rId16" Type="http://schemas.openxmlformats.org/officeDocument/2006/relationships/image" Target="../media/image687.png"  /><Relationship Id="rId17" Type="http://schemas.openxmlformats.org/officeDocument/2006/relationships/image" Target="../media/image688.png"  /><Relationship Id="rId18" Type="http://schemas.openxmlformats.org/officeDocument/2006/relationships/image" Target="../media/image689.gif"  /><Relationship Id="rId2" Type="http://schemas.openxmlformats.org/officeDocument/2006/relationships/image" Target="../media/image673.png"  /><Relationship Id="rId3" Type="http://schemas.openxmlformats.org/officeDocument/2006/relationships/image" Target="../media/image674.png"  /><Relationship Id="rId4" Type="http://schemas.openxmlformats.org/officeDocument/2006/relationships/image" Target="../media/image675.png"  /><Relationship Id="rId5" Type="http://schemas.openxmlformats.org/officeDocument/2006/relationships/image" Target="../media/image676.png"  /><Relationship Id="rId6" Type="http://schemas.openxmlformats.org/officeDocument/2006/relationships/image" Target="../media/image677.png"  /><Relationship Id="rId7" Type="http://schemas.openxmlformats.org/officeDocument/2006/relationships/image" Target="../media/image678.png"  /><Relationship Id="rId8" Type="http://schemas.openxmlformats.org/officeDocument/2006/relationships/image" Target="../media/image679.png"  /><Relationship Id="rId9" Type="http://schemas.openxmlformats.org/officeDocument/2006/relationships/image" Target="../media/image680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98.png"  /><Relationship Id="rId11" Type="http://schemas.openxmlformats.org/officeDocument/2006/relationships/image" Target="../media/image699.png"  /><Relationship Id="rId12" Type="http://schemas.openxmlformats.org/officeDocument/2006/relationships/image" Target="../media/image700.png"  /><Relationship Id="rId13" Type="http://schemas.openxmlformats.org/officeDocument/2006/relationships/image" Target="../media/image701.png"  /><Relationship Id="rId2" Type="http://schemas.openxmlformats.org/officeDocument/2006/relationships/image" Target="../media/image690.png"  /><Relationship Id="rId3" Type="http://schemas.openxmlformats.org/officeDocument/2006/relationships/image" Target="../media/image691.png"  /><Relationship Id="rId4" Type="http://schemas.openxmlformats.org/officeDocument/2006/relationships/image" Target="../media/image692.png"  /><Relationship Id="rId5" Type="http://schemas.openxmlformats.org/officeDocument/2006/relationships/image" Target="../media/image693.png"  /><Relationship Id="rId6" Type="http://schemas.openxmlformats.org/officeDocument/2006/relationships/image" Target="../media/image694.png"  /><Relationship Id="rId7" Type="http://schemas.openxmlformats.org/officeDocument/2006/relationships/image" Target="../media/image695.png"  /><Relationship Id="rId8" Type="http://schemas.openxmlformats.org/officeDocument/2006/relationships/image" Target="../media/image696.png"  /><Relationship Id="rId9" Type="http://schemas.openxmlformats.org/officeDocument/2006/relationships/image" Target="../media/image697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710.png"  /><Relationship Id="rId11" Type="http://schemas.openxmlformats.org/officeDocument/2006/relationships/image" Target="../media/image711.png"  /><Relationship Id="rId12" Type="http://schemas.openxmlformats.org/officeDocument/2006/relationships/image" Target="../media/image712.png"  /><Relationship Id="rId13" Type="http://schemas.openxmlformats.org/officeDocument/2006/relationships/image" Target="../media/image713.png"  /><Relationship Id="rId14" Type="http://schemas.openxmlformats.org/officeDocument/2006/relationships/image" Target="../media/image714.png"  /><Relationship Id="rId15" Type="http://schemas.openxmlformats.org/officeDocument/2006/relationships/image" Target="../media/image715.png"  /><Relationship Id="rId16" Type="http://schemas.openxmlformats.org/officeDocument/2006/relationships/image" Target="../media/image716.png"  /><Relationship Id="rId17" Type="http://schemas.openxmlformats.org/officeDocument/2006/relationships/image" Target="../media/image717.png"  /><Relationship Id="rId18" Type="http://schemas.openxmlformats.org/officeDocument/2006/relationships/image" Target="../media/image718.png"  /><Relationship Id="rId19" Type="http://schemas.openxmlformats.org/officeDocument/2006/relationships/image" Target="../media/image719.png"  /><Relationship Id="rId2" Type="http://schemas.openxmlformats.org/officeDocument/2006/relationships/image" Target="../media/image702.png"  /><Relationship Id="rId20" Type="http://schemas.openxmlformats.org/officeDocument/2006/relationships/image" Target="../media/image720.gif"  /><Relationship Id="rId3" Type="http://schemas.openxmlformats.org/officeDocument/2006/relationships/image" Target="../media/image703.png"  /><Relationship Id="rId4" Type="http://schemas.openxmlformats.org/officeDocument/2006/relationships/image" Target="../media/image704.png"  /><Relationship Id="rId5" Type="http://schemas.openxmlformats.org/officeDocument/2006/relationships/image" Target="../media/image705.png"  /><Relationship Id="rId6" Type="http://schemas.openxmlformats.org/officeDocument/2006/relationships/image" Target="../media/image706.png"  /><Relationship Id="rId7" Type="http://schemas.openxmlformats.org/officeDocument/2006/relationships/image" Target="../media/image707.png"  /><Relationship Id="rId8" Type="http://schemas.openxmlformats.org/officeDocument/2006/relationships/image" Target="../media/image708.png"  /><Relationship Id="rId9" Type="http://schemas.openxmlformats.org/officeDocument/2006/relationships/image" Target="../media/image709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729.png"  /><Relationship Id="rId11" Type="http://schemas.openxmlformats.org/officeDocument/2006/relationships/image" Target="../media/image730.png"  /><Relationship Id="rId12" Type="http://schemas.openxmlformats.org/officeDocument/2006/relationships/image" Target="../media/image731.png"  /><Relationship Id="rId13" Type="http://schemas.openxmlformats.org/officeDocument/2006/relationships/image" Target="../media/image732.png"  /><Relationship Id="rId14" Type="http://schemas.openxmlformats.org/officeDocument/2006/relationships/image" Target="../media/image733.png"  /><Relationship Id="rId15" Type="http://schemas.openxmlformats.org/officeDocument/2006/relationships/image" Target="../media/image734.png"  /><Relationship Id="rId2" Type="http://schemas.openxmlformats.org/officeDocument/2006/relationships/image" Target="../media/image721.png"  /><Relationship Id="rId3" Type="http://schemas.openxmlformats.org/officeDocument/2006/relationships/image" Target="../media/image722.png"  /><Relationship Id="rId4" Type="http://schemas.openxmlformats.org/officeDocument/2006/relationships/image" Target="../media/image723.png"  /><Relationship Id="rId5" Type="http://schemas.openxmlformats.org/officeDocument/2006/relationships/image" Target="../media/image724.png"  /><Relationship Id="rId6" Type="http://schemas.openxmlformats.org/officeDocument/2006/relationships/image" Target="../media/image725.png"  /><Relationship Id="rId7" Type="http://schemas.openxmlformats.org/officeDocument/2006/relationships/image" Target="../media/image726.png"  /><Relationship Id="rId8" Type="http://schemas.openxmlformats.org/officeDocument/2006/relationships/image" Target="../media/image727.png"  /><Relationship Id="rId9" Type="http://schemas.openxmlformats.org/officeDocument/2006/relationships/image" Target="../media/image728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9.png"  /><Relationship Id="rId11" Type="http://schemas.openxmlformats.org/officeDocument/2006/relationships/image" Target="../media/image50.png"  /><Relationship Id="rId12" Type="http://schemas.openxmlformats.org/officeDocument/2006/relationships/image" Target="../media/image51.png"  /><Relationship Id="rId13" Type="http://schemas.openxmlformats.org/officeDocument/2006/relationships/image" Target="../media/image52.png"  /><Relationship Id="rId14" Type="http://schemas.openxmlformats.org/officeDocument/2006/relationships/image" Target="../media/image53.png"  /><Relationship Id="rId15" Type="http://schemas.openxmlformats.org/officeDocument/2006/relationships/image" Target="../media/image54.png"  /><Relationship Id="rId16" Type="http://schemas.openxmlformats.org/officeDocument/2006/relationships/image" Target="../media/image55.png"  /><Relationship Id="rId17" Type="http://schemas.openxmlformats.org/officeDocument/2006/relationships/image" Target="../media/image56.png"  /><Relationship Id="rId18" Type="http://schemas.openxmlformats.org/officeDocument/2006/relationships/image" Target="../media/image57.png"  /><Relationship Id="rId19" Type="http://schemas.openxmlformats.org/officeDocument/2006/relationships/image" Target="../media/image58.png"  /><Relationship Id="rId2" Type="http://schemas.openxmlformats.org/officeDocument/2006/relationships/image" Target="../media/image41.png"  /><Relationship Id="rId20" Type="http://schemas.openxmlformats.org/officeDocument/2006/relationships/image" Target="../media/image59.png"  /><Relationship Id="rId21" Type="http://schemas.openxmlformats.org/officeDocument/2006/relationships/image" Target="../media/image60.png"  /><Relationship Id="rId3" Type="http://schemas.openxmlformats.org/officeDocument/2006/relationships/image" Target="../media/image42.png"  /><Relationship Id="rId4" Type="http://schemas.openxmlformats.org/officeDocument/2006/relationships/image" Target="../media/image43.png"  /><Relationship Id="rId5" Type="http://schemas.openxmlformats.org/officeDocument/2006/relationships/image" Target="../media/image44.png"  /><Relationship Id="rId6" Type="http://schemas.openxmlformats.org/officeDocument/2006/relationships/image" Target="../media/image45.png"  /><Relationship Id="rId7" Type="http://schemas.openxmlformats.org/officeDocument/2006/relationships/image" Target="../media/image46.png"  /><Relationship Id="rId8" Type="http://schemas.openxmlformats.org/officeDocument/2006/relationships/image" Target="../media/image47.png"  /><Relationship Id="rId9" Type="http://schemas.openxmlformats.org/officeDocument/2006/relationships/image" Target="../media/image48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743.png"  /><Relationship Id="rId11" Type="http://schemas.openxmlformats.org/officeDocument/2006/relationships/image" Target="../media/image744.png"  /><Relationship Id="rId12" Type="http://schemas.openxmlformats.org/officeDocument/2006/relationships/image" Target="../media/image745.png"  /><Relationship Id="rId13" Type="http://schemas.openxmlformats.org/officeDocument/2006/relationships/image" Target="../media/image746.png"  /><Relationship Id="rId14" Type="http://schemas.openxmlformats.org/officeDocument/2006/relationships/image" Target="../media/image747.png"  /><Relationship Id="rId15" Type="http://schemas.openxmlformats.org/officeDocument/2006/relationships/image" Target="../media/image748.png"  /><Relationship Id="rId16" Type="http://schemas.openxmlformats.org/officeDocument/2006/relationships/image" Target="../media/image749.png"  /><Relationship Id="rId2" Type="http://schemas.openxmlformats.org/officeDocument/2006/relationships/image" Target="../media/image735.png"  /><Relationship Id="rId3" Type="http://schemas.openxmlformats.org/officeDocument/2006/relationships/image" Target="../media/image736.png"  /><Relationship Id="rId4" Type="http://schemas.openxmlformats.org/officeDocument/2006/relationships/image" Target="../media/image737.png"  /><Relationship Id="rId5" Type="http://schemas.openxmlformats.org/officeDocument/2006/relationships/image" Target="../media/image738.png"  /><Relationship Id="rId6" Type="http://schemas.openxmlformats.org/officeDocument/2006/relationships/image" Target="../media/image739.png"  /><Relationship Id="rId7" Type="http://schemas.openxmlformats.org/officeDocument/2006/relationships/image" Target="../media/image740.png"  /><Relationship Id="rId8" Type="http://schemas.openxmlformats.org/officeDocument/2006/relationships/image" Target="../media/image741.png"  /><Relationship Id="rId9" Type="http://schemas.openxmlformats.org/officeDocument/2006/relationships/image" Target="../media/image742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758.png"  /><Relationship Id="rId11" Type="http://schemas.openxmlformats.org/officeDocument/2006/relationships/image" Target="../media/image759.png"  /><Relationship Id="rId12" Type="http://schemas.openxmlformats.org/officeDocument/2006/relationships/image" Target="../media/image760.png"  /><Relationship Id="rId13" Type="http://schemas.openxmlformats.org/officeDocument/2006/relationships/image" Target="../media/image761.png"  /><Relationship Id="rId14" Type="http://schemas.openxmlformats.org/officeDocument/2006/relationships/image" Target="../media/image762.png"  /><Relationship Id="rId15" Type="http://schemas.openxmlformats.org/officeDocument/2006/relationships/image" Target="../media/image763.png"  /><Relationship Id="rId16" Type="http://schemas.openxmlformats.org/officeDocument/2006/relationships/image" Target="../media/image764.png"  /><Relationship Id="rId17" Type="http://schemas.openxmlformats.org/officeDocument/2006/relationships/image" Target="../media/image765.png"  /><Relationship Id="rId18" Type="http://schemas.openxmlformats.org/officeDocument/2006/relationships/image" Target="../media/image766.png"  /><Relationship Id="rId2" Type="http://schemas.openxmlformats.org/officeDocument/2006/relationships/image" Target="../media/image750.png"  /><Relationship Id="rId3" Type="http://schemas.openxmlformats.org/officeDocument/2006/relationships/image" Target="../media/image751.png"  /><Relationship Id="rId4" Type="http://schemas.openxmlformats.org/officeDocument/2006/relationships/image" Target="../media/image752.png"  /><Relationship Id="rId5" Type="http://schemas.openxmlformats.org/officeDocument/2006/relationships/image" Target="../media/image753.png"  /><Relationship Id="rId6" Type="http://schemas.openxmlformats.org/officeDocument/2006/relationships/image" Target="../media/image754.png"  /><Relationship Id="rId7" Type="http://schemas.openxmlformats.org/officeDocument/2006/relationships/image" Target="../media/image755.png"  /><Relationship Id="rId8" Type="http://schemas.openxmlformats.org/officeDocument/2006/relationships/image" Target="../media/image756.png"  /><Relationship Id="rId9" Type="http://schemas.openxmlformats.org/officeDocument/2006/relationships/image" Target="../media/image757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775.png"  /><Relationship Id="rId11" Type="http://schemas.openxmlformats.org/officeDocument/2006/relationships/image" Target="../media/image776.png"  /><Relationship Id="rId12" Type="http://schemas.openxmlformats.org/officeDocument/2006/relationships/image" Target="../media/image777.png"  /><Relationship Id="rId13" Type="http://schemas.openxmlformats.org/officeDocument/2006/relationships/image" Target="../media/image778.png"  /><Relationship Id="rId14" Type="http://schemas.openxmlformats.org/officeDocument/2006/relationships/image" Target="../media/image779.png"  /><Relationship Id="rId15" Type="http://schemas.openxmlformats.org/officeDocument/2006/relationships/image" Target="../media/image780.png"  /><Relationship Id="rId16" Type="http://schemas.openxmlformats.org/officeDocument/2006/relationships/image" Target="../media/image781.png"  /><Relationship Id="rId17" Type="http://schemas.openxmlformats.org/officeDocument/2006/relationships/image" Target="../media/image782.gif"  /><Relationship Id="rId2" Type="http://schemas.openxmlformats.org/officeDocument/2006/relationships/image" Target="../media/image767.png"  /><Relationship Id="rId3" Type="http://schemas.openxmlformats.org/officeDocument/2006/relationships/image" Target="../media/image768.png"  /><Relationship Id="rId4" Type="http://schemas.openxmlformats.org/officeDocument/2006/relationships/image" Target="../media/image769.png"  /><Relationship Id="rId5" Type="http://schemas.openxmlformats.org/officeDocument/2006/relationships/image" Target="../media/image770.png"  /><Relationship Id="rId6" Type="http://schemas.openxmlformats.org/officeDocument/2006/relationships/image" Target="../media/image771.png"  /><Relationship Id="rId7" Type="http://schemas.openxmlformats.org/officeDocument/2006/relationships/image" Target="../media/image772.png"  /><Relationship Id="rId8" Type="http://schemas.openxmlformats.org/officeDocument/2006/relationships/image" Target="../media/image773.png"  /><Relationship Id="rId9" Type="http://schemas.openxmlformats.org/officeDocument/2006/relationships/image" Target="../media/image774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791.png"  /><Relationship Id="rId11" Type="http://schemas.openxmlformats.org/officeDocument/2006/relationships/image" Target="../media/image792.png"  /><Relationship Id="rId12" Type="http://schemas.openxmlformats.org/officeDocument/2006/relationships/image" Target="../media/image793.png"  /><Relationship Id="rId13" Type="http://schemas.openxmlformats.org/officeDocument/2006/relationships/image" Target="../media/image794.png"  /><Relationship Id="rId14" Type="http://schemas.openxmlformats.org/officeDocument/2006/relationships/image" Target="../media/image795.png"  /><Relationship Id="rId15" Type="http://schemas.openxmlformats.org/officeDocument/2006/relationships/image" Target="../media/image796.png"  /><Relationship Id="rId2" Type="http://schemas.openxmlformats.org/officeDocument/2006/relationships/image" Target="../media/image783.png"  /><Relationship Id="rId3" Type="http://schemas.openxmlformats.org/officeDocument/2006/relationships/image" Target="../media/image784.png"  /><Relationship Id="rId4" Type="http://schemas.openxmlformats.org/officeDocument/2006/relationships/image" Target="../media/image785.png"  /><Relationship Id="rId5" Type="http://schemas.openxmlformats.org/officeDocument/2006/relationships/image" Target="../media/image786.png"  /><Relationship Id="rId6" Type="http://schemas.openxmlformats.org/officeDocument/2006/relationships/image" Target="../media/image787.png"  /><Relationship Id="rId7" Type="http://schemas.openxmlformats.org/officeDocument/2006/relationships/image" Target="../media/image788.png"  /><Relationship Id="rId8" Type="http://schemas.openxmlformats.org/officeDocument/2006/relationships/image" Target="../media/image789.png"  /><Relationship Id="rId9" Type="http://schemas.openxmlformats.org/officeDocument/2006/relationships/image" Target="../media/image790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805.png"  /><Relationship Id="rId11" Type="http://schemas.openxmlformats.org/officeDocument/2006/relationships/image" Target="../media/image806.png"  /><Relationship Id="rId12" Type="http://schemas.openxmlformats.org/officeDocument/2006/relationships/image" Target="../media/image807.png"  /><Relationship Id="rId13" Type="http://schemas.openxmlformats.org/officeDocument/2006/relationships/image" Target="../media/image808.png"  /><Relationship Id="rId14" Type="http://schemas.openxmlformats.org/officeDocument/2006/relationships/image" Target="../media/image809.png"  /><Relationship Id="rId15" Type="http://schemas.openxmlformats.org/officeDocument/2006/relationships/image" Target="../media/image810.png"  /><Relationship Id="rId16" Type="http://schemas.openxmlformats.org/officeDocument/2006/relationships/image" Target="../media/image811.png"  /><Relationship Id="rId17" Type="http://schemas.openxmlformats.org/officeDocument/2006/relationships/image" Target="../media/image812.gif"  /><Relationship Id="rId2" Type="http://schemas.openxmlformats.org/officeDocument/2006/relationships/image" Target="../media/image797.png"  /><Relationship Id="rId3" Type="http://schemas.openxmlformats.org/officeDocument/2006/relationships/image" Target="../media/image798.png"  /><Relationship Id="rId4" Type="http://schemas.openxmlformats.org/officeDocument/2006/relationships/image" Target="../media/image799.png"  /><Relationship Id="rId5" Type="http://schemas.openxmlformats.org/officeDocument/2006/relationships/image" Target="../media/image800.png"  /><Relationship Id="rId6" Type="http://schemas.openxmlformats.org/officeDocument/2006/relationships/image" Target="../media/image801.png"  /><Relationship Id="rId7" Type="http://schemas.openxmlformats.org/officeDocument/2006/relationships/image" Target="../media/image802.png"  /><Relationship Id="rId8" Type="http://schemas.openxmlformats.org/officeDocument/2006/relationships/image" Target="../media/image803.png"  /><Relationship Id="rId9" Type="http://schemas.openxmlformats.org/officeDocument/2006/relationships/image" Target="../media/image804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821.png"  /><Relationship Id="rId11" Type="http://schemas.openxmlformats.org/officeDocument/2006/relationships/image" Target="../media/image822.png"  /><Relationship Id="rId12" Type="http://schemas.openxmlformats.org/officeDocument/2006/relationships/image" Target="../media/image823.png"  /><Relationship Id="rId13" Type="http://schemas.openxmlformats.org/officeDocument/2006/relationships/image" Target="../media/image824.png"  /><Relationship Id="rId14" Type="http://schemas.openxmlformats.org/officeDocument/2006/relationships/image" Target="../media/image825.png"  /><Relationship Id="rId15" Type="http://schemas.openxmlformats.org/officeDocument/2006/relationships/image" Target="../media/image826.png"  /><Relationship Id="rId2" Type="http://schemas.openxmlformats.org/officeDocument/2006/relationships/image" Target="../media/image813.png"  /><Relationship Id="rId3" Type="http://schemas.openxmlformats.org/officeDocument/2006/relationships/image" Target="../media/image814.png"  /><Relationship Id="rId4" Type="http://schemas.openxmlformats.org/officeDocument/2006/relationships/image" Target="../media/image815.png"  /><Relationship Id="rId5" Type="http://schemas.openxmlformats.org/officeDocument/2006/relationships/image" Target="../media/image816.png"  /><Relationship Id="rId6" Type="http://schemas.openxmlformats.org/officeDocument/2006/relationships/image" Target="../media/image817.png"  /><Relationship Id="rId7" Type="http://schemas.openxmlformats.org/officeDocument/2006/relationships/image" Target="../media/image818.png"  /><Relationship Id="rId8" Type="http://schemas.openxmlformats.org/officeDocument/2006/relationships/image" Target="../media/image819.png"  /><Relationship Id="rId9" Type="http://schemas.openxmlformats.org/officeDocument/2006/relationships/image" Target="../media/image820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835.png"  /><Relationship Id="rId11" Type="http://schemas.openxmlformats.org/officeDocument/2006/relationships/image" Target="../media/image836.png"  /><Relationship Id="rId12" Type="http://schemas.openxmlformats.org/officeDocument/2006/relationships/image" Target="../media/image837.png"  /><Relationship Id="rId13" Type="http://schemas.openxmlformats.org/officeDocument/2006/relationships/image" Target="../media/image838.png"  /><Relationship Id="rId14" Type="http://schemas.openxmlformats.org/officeDocument/2006/relationships/image" Target="../media/image839.png"  /><Relationship Id="rId15" Type="http://schemas.openxmlformats.org/officeDocument/2006/relationships/image" Target="../media/image840.png"  /><Relationship Id="rId16" Type="http://schemas.openxmlformats.org/officeDocument/2006/relationships/image" Target="../media/image841.gif"  /><Relationship Id="rId2" Type="http://schemas.openxmlformats.org/officeDocument/2006/relationships/image" Target="../media/image827.png"  /><Relationship Id="rId3" Type="http://schemas.openxmlformats.org/officeDocument/2006/relationships/image" Target="../media/image828.png"  /><Relationship Id="rId4" Type="http://schemas.openxmlformats.org/officeDocument/2006/relationships/image" Target="../media/image829.png"  /><Relationship Id="rId5" Type="http://schemas.openxmlformats.org/officeDocument/2006/relationships/image" Target="../media/image830.png"  /><Relationship Id="rId6" Type="http://schemas.openxmlformats.org/officeDocument/2006/relationships/image" Target="../media/image831.png"  /><Relationship Id="rId7" Type="http://schemas.openxmlformats.org/officeDocument/2006/relationships/image" Target="../media/image832.png"  /><Relationship Id="rId8" Type="http://schemas.openxmlformats.org/officeDocument/2006/relationships/image" Target="../media/image833.png"  /><Relationship Id="rId9" Type="http://schemas.openxmlformats.org/officeDocument/2006/relationships/image" Target="../media/image834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850.png"  /><Relationship Id="rId11" Type="http://schemas.openxmlformats.org/officeDocument/2006/relationships/image" Target="../media/image851.png"  /><Relationship Id="rId12" Type="http://schemas.openxmlformats.org/officeDocument/2006/relationships/image" Target="../media/image852.png"  /><Relationship Id="rId13" Type="http://schemas.openxmlformats.org/officeDocument/2006/relationships/image" Target="../media/image853.png"  /><Relationship Id="rId14" Type="http://schemas.openxmlformats.org/officeDocument/2006/relationships/image" Target="../media/image854.png"  /><Relationship Id="rId15" Type="http://schemas.openxmlformats.org/officeDocument/2006/relationships/image" Target="../media/image855.png"  /><Relationship Id="rId16" Type="http://schemas.openxmlformats.org/officeDocument/2006/relationships/image" Target="../media/image856.png"  /><Relationship Id="rId2" Type="http://schemas.openxmlformats.org/officeDocument/2006/relationships/image" Target="../media/image842.png"  /><Relationship Id="rId3" Type="http://schemas.openxmlformats.org/officeDocument/2006/relationships/image" Target="../media/image843.png"  /><Relationship Id="rId4" Type="http://schemas.openxmlformats.org/officeDocument/2006/relationships/image" Target="../media/image844.png"  /><Relationship Id="rId5" Type="http://schemas.openxmlformats.org/officeDocument/2006/relationships/image" Target="../media/image845.png"  /><Relationship Id="rId6" Type="http://schemas.openxmlformats.org/officeDocument/2006/relationships/image" Target="../media/image846.png"  /><Relationship Id="rId7" Type="http://schemas.openxmlformats.org/officeDocument/2006/relationships/image" Target="../media/image847.png"  /><Relationship Id="rId8" Type="http://schemas.openxmlformats.org/officeDocument/2006/relationships/image" Target="../media/image848.png"  /><Relationship Id="rId9" Type="http://schemas.openxmlformats.org/officeDocument/2006/relationships/image" Target="../media/image849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865.png"  /><Relationship Id="rId11" Type="http://schemas.openxmlformats.org/officeDocument/2006/relationships/image" Target="../media/image866.png"  /><Relationship Id="rId12" Type="http://schemas.openxmlformats.org/officeDocument/2006/relationships/image" Target="../media/image867.png"  /><Relationship Id="rId2" Type="http://schemas.openxmlformats.org/officeDocument/2006/relationships/image" Target="../media/image857.png"  /><Relationship Id="rId3" Type="http://schemas.openxmlformats.org/officeDocument/2006/relationships/image" Target="../media/image858.png"  /><Relationship Id="rId4" Type="http://schemas.openxmlformats.org/officeDocument/2006/relationships/image" Target="../media/image859.png"  /><Relationship Id="rId5" Type="http://schemas.openxmlformats.org/officeDocument/2006/relationships/image" Target="../media/image860.png"  /><Relationship Id="rId6" Type="http://schemas.openxmlformats.org/officeDocument/2006/relationships/image" Target="../media/image861.png"  /><Relationship Id="rId7" Type="http://schemas.openxmlformats.org/officeDocument/2006/relationships/image" Target="../media/image862.png"  /><Relationship Id="rId8" Type="http://schemas.openxmlformats.org/officeDocument/2006/relationships/image" Target="../media/image863.png"  /><Relationship Id="rId9" Type="http://schemas.openxmlformats.org/officeDocument/2006/relationships/image" Target="../media/image864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876.png"  /><Relationship Id="rId11" Type="http://schemas.openxmlformats.org/officeDocument/2006/relationships/image" Target="../media/image877.png"  /><Relationship Id="rId12" Type="http://schemas.openxmlformats.org/officeDocument/2006/relationships/image" Target="../media/image878.png"  /><Relationship Id="rId13" Type="http://schemas.openxmlformats.org/officeDocument/2006/relationships/image" Target="../media/image879.png"  /><Relationship Id="rId2" Type="http://schemas.openxmlformats.org/officeDocument/2006/relationships/image" Target="../media/image868.png"  /><Relationship Id="rId3" Type="http://schemas.openxmlformats.org/officeDocument/2006/relationships/image" Target="../media/image869.png"  /><Relationship Id="rId4" Type="http://schemas.openxmlformats.org/officeDocument/2006/relationships/image" Target="../media/image870.png"  /><Relationship Id="rId5" Type="http://schemas.openxmlformats.org/officeDocument/2006/relationships/image" Target="../media/image871.png"  /><Relationship Id="rId6" Type="http://schemas.openxmlformats.org/officeDocument/2006/relationships/image" Target="../media/image872.png"  /><Relationship Id="rId7" Type="http://schemas.openxmlformats.org/officeDocument/2006/relationships/image" Target="../media/image873.png"  /><Relationship Id="rId8" Type="http://schemas.openxmlformats.org/officeDocument/2006/relationships/image" Target="../media/image874.png"  /><Relationship Id="rId9" Type="http://schemas.openxmlformats.org/officeDocument/2006/relationships/image" Target="../media/image87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9.png"  /><Relationship Id="rId11" Type="http://schemas.openxmlformats.org/officeDocument/2006/relationships/image" Target="../media/image70.png"  /><Relationship Id="rId12" Type="http://schemas.openxmlformats.org/officeDocument/2006/relationships/image" Target="../media/image71.png"  /><Relationship Id="rId13" Type="http://schemas.openxmlformats.org/officeDocument/2006/relationships/image" Target="../media/image72.png"  /><Relationship Id="rId14" Type="http://schemas.openxmlformats.org/officeDocument/2006/relationships/image" Target="../media/image73.png"  /><Relationship Id="rId15" Type="http://schemas.openxmlformats.org/officeDocument/2006/relationships/image" Target="../media/image74.png"  /><Relationship Id="rId16" Type="http://schemas.openxmlformats.org/officeDocument/2006/relationships/image" Target="../media/image75.png"  /><Relationship Id="rId17" Type="http://schemas.openxmlformats.org/officeDocument/2006/relationships/image" Target="../media/image76.png"  /><Relationship Id="rId18" Type="http://schemas.openxmlformats.org/officeDocument/2006/relationships/image" Target="../media/image77.png"  /><Relationship Id="rId19" Type="http://schemas.openxmlformats.org/officeDocument/2006/relationships/image" Target="../media/image78.png"  /><Relationship Id="rId2" Type="http://schemas.openxmlformats.org/officeDocument/2006/relationships/image" Target="../media/image61.png"  /><Relationship Id="rId20" Type="http://schemas.openxmlformats.org/officeDocument/2006/relationships/image" Target="../media/image79.png"  /><Relationship Id="rId21" Type="http://schemas.openxmlformats.org/officeDocument/2006/relationships/image" Target="../media/image80.png"  /><Relationship Id="rId22" Type="http://schemas.openxmlformats.org/officeDocument/2006/relationships/image" Target="../media/image81.png"  /><Relationship Id="rId23" Type="http://schemas.openxmlformats.org/officeDocument/2006/relationships/image" Target="../media/image82.png"  /><Relationship Id="rId24" Type="http://schemas.openxmlformats.org/officeDocument/2006/relationships/image" Target="../media/image83.png"  /><Relationship Id="rId25" Type="http://schemas.openxmlformats.org/officeDocument/2006/relationships/image" Target="../media/image84.png"  /><Relationship Id="rId26" Type="http://schemas.openxmlformats.org/officeDocument/2006/relationships/image" Target="../media/image85.png"  /><Relationship Id="rId27" Type="http://schemas.openxmlformats.org/officeDocument/2006/relationships/image" Target="../media/image86.png"  /><Relationship Id="rId28" Type="http://schemas.openxmlformats.org/officeDocument/2006/relationships/image" Target="../media/image87.png"  /><Relationship Id="rId29" Type="http://schemas.openxmlformats.org/officeDocument/2006/relationships/image" Target="../media/image88.png"  /><Relationship Id="rId3" Type="http://schemas.openxmlformats.org/officeDocument/2006/relationships/image" Target="../media/image62.png"  /><Relationship Id="rId30" Type="http://schemas.openxmlformats.org/officeDocument/2006/relationships/image" Target="../media/image89.png"  /><Relationship Id="rId31" Type="http://schemas.openxmlformats.org/officeDocument/2006/relationships/image" Target="../media/image90.png"  /><Relationship Id="rId32" Type="http://schemas.openxmlformats.org/officeDocument/2006/relationships/image" Target="../media/image91.png"  /><Relationship Id="rId4" Type="http://schemas.openxmlformats.org/officeDocument/2006/relationships/image" Target="../media/image63.png"  /><Relationship Id="rId5" Type="http://schemas.openxmlformats.org/officeDocument/2006/relationships/image" Target="../media/image64.png"  /><Relationship Id="rId6" Type="http://schemas.openxmlformats.org/officeDocument/2006/relationships/image" Target="../media/image65.png"  /><Relationship Id="rId7" Type="http://schemas.openxmlformats.org/officeDocument/2006/relationships/image" Target="../media/image66.png"  /><Relationship Id="rId8" Type="http://schemas.openxmlformats.org/officeDocument/2006/relationships/image" Target="../media/image67.png"  /><Relationship Id="rId9" Type="http://schemas.openxmlformats.org/officeDocument/2006/relationships/image" Target="../media/image68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888.png"  /><Relationship Id="rId11" Type="http://schemas.openxmlformats.org/officeDocument/2006/relationships/image" Target="../media/image889.png"  /><Relationship Id="rId12" Type="http://schemas.openxmlformats.org/officeDocument/2006/relationships/image" Target="../media/image890.png"  /><Relationship Id="rId13" Type="http://schemas.openxmlformats.org/officeDocument/2006/relationships/image" Target="../media/image891.png"  /><Relationship Id="rId2" Type="http://schemas.openxmlformats.org/officeDocument/2006/relationships/image" Target="../media/image880.png"  /><Relationship Id="rId3" Type="http://schemas.openxmlformats.org/officeDocument/2006/relationships/image" Target="../media/image881.png"  /><Relationship Id="rId4" Type="http://schemas.openxmlformats.org/officeDocument/2006/relationships/image" Target="../media/image882.png"  /><Relationship Id="rId5" Type="http://schemas.openxmlformats.org/officeDocument/2006/relationships/image" Target="../media/image883.png"  /><Relationship Id="rId6" Type="http://schemas.openxmlformats.org/officeDocument/2006/relationships/image" Target="../media/image884.png"  /><Relationship Id="rId7" Type="http://schemas.openxmlformats.org/officeDocument/2006/relationships/image" Target="../media/image885.png"  /><Relationship Id="rId8" Type="http://schemas.openxmlformats.org/officeDocument/2006/relationships/image" Target="../media/image886.png"  /><Relationship Id="rId9" Type="http://schemas.openxmlformats.org/officeDocument/2006/relationships/image" Target="../media/image887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00.png"  /><Relationship Id="rId11" Type="http://schemas.openxmlformats.org/officeDocument/2006/relationships/image" Target="../media/image901.png"  /><Relationship Id="rId12" Type="http://schemas.openxmlformats.org/officeDocument/2006/relationships/image" Target="../media/image902.png"  /><Relationship Id="rId2" Type="http://schemas.openxmlformats.org/officeDocument/2006/relationships/image" Target="../media/image892.png"  /><Relationship Id="rId3" Type="http://schemas.openxmlformats.org/officeDocument/2006/relationships/image" Target="../media/image893.png"  /><Relationship Id="rId4" Type="http://schemas.openxmlformats.org/officeDocument/2006/relationships/image" Target="../media/image894.png"  /><Relationship Id="rId5" Type="http://schemas.openxmlformats.org/officeDocument/2006/relationships/image" Target="../media/image895.png"  /><Relationship Id="rId6" Type="http://schemas.openxmlformats.org/officeDocument/2006/relationships/image" Target="../media/image896.png"  /><Relationship Id="rId7" Type="http://schemas.openxmlformats.org/officeDocument/2006/relationships/image" Target="../media/image897.png"  /><Relationship Id="rId8" Type="http://schemas.openxmlformats.org/officeDocument/2006/relationships/image" Target="../media/image898.png"  /><Relationship Id="rId9" Type="http://schemas.openxmlformats.org/officeDocument/2006/relationships/image" Target="../media/image899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11.png"  /><Relationship Id="rId11" Type="http://schemas.openxmlformats.org/officeDocument/2006/relationships/image" Target="../media/image912.png"  /><Relationship Id="rId12" Type="http://schemas.openxmlformats.org/officeDocument/2006/relationships/image" Target="../media/image913.png"  /><Relationship Id="rId13" Type="http://schemas.openxmlformats.org/officeDocument/2006/relationships/image" Target="../media/image914.png"  /><Relationship Id="rId14" Type="http://schemas.openxmlformats.org/officeDocument/2006/relationships/image" Target="../media/image915.png"  /><Relationship Id="rId2" Type="http://schemas.openxmlformats.org/officeDocument/2006/relationships/image" Target="../media/image903.png"  /><Relationship Id="rId3" Type="http://schemas.openxmlformats.org/officeDocument/2006/relationships/image" Target="../media/image904.png"  /><Relationship Id="rId4" Type="http://schemas.openxmlformats.org/officeDocument/2006/relationships/image" Target="../media/image905.png"  /><Relationship Id="rId5" Type="http://schemas.openxmlformats.org/officeDocument/2006/relationships/image" Target="../media/image906.png"  /><Relationship Id="rId6" Type="http://schemas.openxmlformats.org/officeDocument/2006/relationships/image" Target="../media/image907.png"  /><Relationship Id="rId7" Type="http://schemas.openxmlformats.org/officeDocument/2006/relationships/image" Target="../media/image908.png"  /><Relationship Id="rId8" Type="http://schemas.openxmlformats.org/officeDocument/2006/relationships/image" Target="../media/image909.png"  /><Relationship Id="rId9" Type="http://schemas.openxmlformats.org/officeDocument/2006/relationships/image" Target="../media/image910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24.png"  /><Relationship Id="rId11" Type="http://schemas.openxmlformats.org/officeDocument/2006/relationships/image" Target="../media/image925.png"  /><Relationship Id="rId12" Type="http://schemas.openxmlformats.org/officeDocument/2006/relationships/image" Target="../media/image926.png"  /><Relationship Id="rId13" Type="http://schemas.openxmlformats.org/officeDocument/2006/relationships/image" Target="../media/image927.png"  /><Relationship Id="rId2" Type="http://schemas.openxmlformats.org/officeDocument/2006/relationships/image" Target="../media/image916.png"  /><Relationship Id="rId3" Type="http://schemas.openxmlformats.org/officeDocument/2006/relationships/image" Target="../media/image917.png"  /><Relationship Id="rId4" Type="http://schemas.openxmlformats.org/officeDocument/2006/relationships/image" Target="../media/image918.png"  /><Relationship Id="rId5" Type="http://schemas.openxmlformats.org/officeDocument/2006/relationships/image" Target="../media/image919.png"  /><Relationship Id="rId6" Type="http://schemas.openxmlformats.org/officeDocument/2006/relationships/image" Target="../media/image920.png"  /><Relationship Id="rId7" Type="http://schemas.openxmlformats.org/officeDocument/2006/relationships/image" Target="../media/image921.png"  /><Relationship Id="rId8" Type="http://schemas.openxmlformats.org/officeDocument/2006/relationships/image" Target="../media/image922.png"  /><Relationship Id="rId9" Type="http://schemas.openxmlformats.org/officeDocument/2006/relationships/image" Target="../media/image923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36.png"  /><Relationship Id="rId11" Type="http://schemas.openxmlformats.org/officeDocument/2006/relationships/image" Target="../media/image937.png"  /><Relationship Id="rId12" Type="http://schemas.openxmlformats.org/officeDocument/2006/relationships/image" Target="../media/image938.png"  /><Relationship Id="rId13" Type="http://schemas.openxmlformats.org/officeDocument/2006/relationships/image" Target="../media/image939.png"  /><Relationship Id="rId14" Type="http://schemas.openxmlformats.org/officeDocument/2006/relationships/image" Target="../media/image940.png"  /><Relationship Id="rId15" Type="http://schemas.openxmlformats.org/officeDocument/2006/relationships/image" Target="../media/image941.png"  /><Relationship Id="rId16" Type="http://schemas.openxmlformats.org/officeDocument/2006/relationships/image" Target="../media/image942.png"  /><Relationship Id="rId2" Type="http://schemas.openxmlformats.org/officeDocument/2006/relationships/image" Target="../media/image928.png"  /><Relationship Id="rId3" Type="http://schemas.openxmlformats.org/officeDocument/2006/relationships/image" Target="../media/image929.png"  /><Relationship Id="rId4" Type="http://schemas.openxmlformats.org/officeDocument/2006/relationships/image" Target="../media/image930.png"  /><Relationship Id="rId5" Type="http://schemas.openxmlformats.org/officeDocument/2006/relationships/image" Target="../media/image931.png"  /><Relationship Id="rId6" Type="http://schemas.openxmlformats.org/officeDocument/2006/relationships/image" Target="../media/image932.png"  /><Relationship Id="rId7" Type="http://schemas.openxmlformats.org/officeDocument/2006/relationships/image" Target="../media/image933.png"  /><Relationship Id="rId8" Type="http://schemas.openxmlformats.org/officeDocument/2006/relationships/image" Target="../media/image934.png"  /><Relationship Id="rId9" Type="http://schemas.openxmlformats.org/officeDocument/2006/relationships/image" Target="../media/image93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51.png"  /><Relationship Id="rId11" Type="http://schemas.openxmlformats.org/officeDocument/2006/relationships/image" Target="../media/image952.png"  /><Relationship Id="rId12" Type="http://schemas.openxmlformats.org/officeDocument/2006/relationships/image" Target="../media/image953.png"  /><Relationship Id="rId13" Type="http://schemas.openxmlformats.org/officeDocument/2006/relationships/image" Target="../media/image954.png"  /><Relationship Id="rId14" Type="http://schemas.openxmlformats.org/officeDocument/2006/relationships/image" Target="../media/image955.gif"  /><Relationship Id="rId2" Type="http://schemas.openxmlformats.org/officeDocument/2006/relationships/image" Target="../media/image943.png"  /><Relationship Id="rId3" Type="http://schemas.openxmlformats.org/officeDocument/2006/relationships/image" Target="../media/image944.png"  /><Relationship Id="rId4" Type="http://schemas.openxmlformats.org/officeDocument/2006/relationships/image" Target="../media/image945.png"  /><Relationship Id="rId5" Type="http://schemas.openxmlformats.org/officeDocument/2006/relationships/image" Target="../media/image946.png"  /><Relationship Id="rId6" Type="http://schemas.openxmlformats.org/officeDocument/2006/relationships/image" Target="../media/image947.png"  /><Relationship Id="rId7" Type="http://schemas.openxmlformats.org/officeDocument/2006/relationships/image" Target="../media/image948.png"  /><Relationship Id="rId8" Type="http://schemas.openxmlformats.org/officeDocument/2006/relationships/image" Target="../media/image949.png"  /><Relationship Id="rId9" Type="http://schemas.openxmlformats.org/officeDocument/2006/relationships/image" Target="../media/image950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hyperlink" Target="https://youtu.be/n261WUP65mA" TargetMode="External" /><Relationship Id="rId2" Type="http://schemas.openxmlformats.org/officeDocument/2006/relationships/image" Target="../media/image956.png"  /><Relationship Id="rId3" Type="http://schemas.openxmlformats.org/officeDocument/2006/relationships/image" Target="../media/image957.png"  /><Relationship Id="rId4" Type="http://schemas.openxmlformats.org/officeDocument/2006/relationships/image" Target="../media/image958.png"  /><Relationship Id="rId5" Type="http://schemas.openxmlformats.org/officeDocument/2006/relationships/image" Target="../media/image959.png"  /><Relationship Id="rId6" Type="http://schemas.openxmlformats.org/officeDocument/2006/relationships/image" Target="../media/image960.png"  /><Relationship Id="rId7" Type="http://schemas.openxmlformats.org/officeDocument/2006/relationships/image" Target="../media/image961.png"  /><Relationship Id="rId8" Type="http://schemas.openxmlformats.org/officeDocument/2006/relationships/image" Target="../media/image962.png"  /><Relationship Id="rId9" Type="http://schemas.openxmlformats.org/officeDocument/2006/relationships/image" Target="../media/image963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72.png"  /><Relationship Id="rId11" Type="http://schemas.openxmlformats.org/officeDocument/2006/relationships/image" Target="../media/image973.png"  /><Relationship Id="rId12" Type="http://schemas.openxmlformats.org/officeDocument/2006/relationships/hyperlink" Target="https://github.com/Saypixel/TheChromatic" TargetMode="External" /><Relationship Id="rId2" Type="http://schemas.openxmlformats.org/officeDocument/2006/relationships/image" Target="../media/image964.png"  /><Relationship Id="rId3" Type="http://schemas.openxmlformats.org/officeDocument/2006/relationships/image" Target="../media/image965.png"  /><Relationship Id="rId4" Type="http://schemas.openxmlformats.org/officeDocument/2006/relationships/image" Target="../media/image966.png"  /><Relationship Id="rId5" Type="http://schemas.openxmlformats.org/officeDocument/2006/relationships/image" Target="../media/image967.png"  /><Relationship Id="rId6" Type="http://schemas.openxmlformats.org/officeDocument/2006/relationships/image" Target="../media/image968.png"  /><Relationship Id="rId7" Type="http://schemas.openxmlformats.org/officeDocument/2006/relationships/image" Target="../media/image969.png"  /><Relationship Id="rId8" Type="http://schemas.openxmlformats.org/officeDocument/2006/relationships/image" Target="../media/image970.png"  /><Relationship Id="rId9" Type="http://schemas.openxmlformats.org/officeDocument/2006/relationships/image" Target="../media/image97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00.png"  /><Relationship Id="rId11" Type="http://schemas.openxmlformats.org/officeDocument/2006/relationships/image" Target="../media/image101.png"  /><Relationship Id="rId12" Type="http://schemas.openxmlformats.org/officeDocument/2006/relationships/image" Target="../media/image102.png"  /><Relationship Id="rId13" Type="http://schemas.openxmlformats.org/officeDocument/2006/relationships/image" Target="../media/image103.png"  /><Relationship Id="rId14" Type="http://schemas.openxmlformats.org/officeDocument/2006/relationships/image" Target="../media/image104.png"  /><Relationship Id="rId15" Type="http://schemas.openxmlformats.org/officeDocument/2006/relationships/image" Target="../media/image105.png"  /><Relationship Id="rId16" Type="http://schemas.openxmlformats.org/officeDocument/2006/relationships/image" Target="../media/image106.png"  /><Relationship Id="rId17" Type="http://schemas.openxmlformats.org/officeDocument/2006/relationships/image" Target="../media/image107.png"  /><Relationship Id="rId18" Type="http://schemas.openxmlformats.org/officeDocument/2006/relationships/image" Target="../media/image108.png"  /><Relationship Id="rId19" Type="http://schemas.openxmlformats.org/officeDocument/2006/relationships/image" Target="../media/image109.png"  /><Relationship Id="rId2" Type="http://schemas.openxmlformats.org/officeDocument/2006/relationships/image" Target="../media/image92.png"  /><Relationship Id="rId20" Type="http://schemas.openxmlformats.org/officeDocument/2006/relationships/image" Target="../media/image110.png"  /><Relationship Id="rId21" Type="http://schemas.openxmlformats.org/officeDocument/2006/relationships/image" Target="../media/image111.png"  /><Relationship Id="rId22" Type="http://schemas.openxmlformats.org/officeDocument/2006/relationships/image" Target="../media/image112.png"  /><Relationship Id="rId23" Type="http://schemas.openxmlformats.org/officeDocument/2006/relationships/image" Target="../media/image113.png"  /><Relationship Id="rId24" Type="http://schemas.openxmlformats.org/officeDocument/2006/relationships/image" Target="../media/image114.png"  /><Relationship Id="rId25" Type="http://schemas.openxmlformats.org/officeDocument/2006/relationships/image" Target="../media/image115.png"  /><Relationship Id="rId26" Type="http://schemas.openxmlformats.org/officeDocument/2006/relationships/image" Target="../media/image116.png"  /><Relationship Id="rId27" Type="http://schemas.openxmlformats.org/officeDocument/2006/relationships/image" Target="../media/image117.png"  /><Relationship Id="rId28" Type="http://schemas.openxmlformats.org/officeDocument/2006/relationships/image" Target="../media/image118.png"  /><Relationship Id="rId29" Type="http://schemas.openxmlformats.org/officeDocument/2006/relationships/image" Target="../media/image119.png"  /><Relationship Id="rId3" Type="http://schemas.openxmlformats.org/officeDocument/2006/relationships/image" Target="../media/image93.png"  /><Relationship Id="rId30" Type="http://schemas.openxmlformats.org/officeDocument/2006/relationships/image" Target="../media/image120.png"  /><Relationship Id="rId31" Type="http://schemas.openxmlformats.org/officeDocument/2006/relationships/image" Target="../media/image121.png"  /><Relationship Id="rId32" Type="http://schemas.openxmlformats.org/officeDocument/2006/relationships/image" Target="../media/image122.png"  /><Relationship Id="rId33" Type="http://schemas.openxmlformats.org/officeDocument/2006/relationships/image" Target="../media/image123.png"  /><Relationship Id="rId34" Type="http://schemas.openxmlformats.org/officeDocument/2006/relationships/image" Target="../media/image124.png"  /><Relationship Id="rId4" Type="http://schemas.openxmlformats.org/officeDocument/2006/relationships/image" Target="../media/image94.png"  /><Relationship Id="rId5" Type="http://schemas.openxmlformats.org/officeDocument/2006/relationships/image" Target="../media/image95.png"  /><Relationship Id="rId6" Type="http://schemas.openxmlformats.org/officeDocument/2006/relationships/image" Target="../media/image96.png"  /><Relationship Id="rId7" Type="http://schemas.openxmlformats.org/officeDocument/2006/relationships/image" Target="../media/image97.png"  /><Relationship Id="rId8" Type="http://schemas.openxmlformats.org/officeDocument/2006/relationships/image" Target="../media/image98.png"  /><Relationship Id="rId9" Type="http://schemas.openxmlformats.org/officeDocument/2006/relationships/image" Target="../media/image9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5.png"  /><Relationship Id="rId3" Type="http://schemas.openxmlformats.org/officeDocument/2006/relationships/image" Target="../media/image126.png"  /><Relationship Id="rId4" Type="http://schemas.openxmlformats.org/officeDocument/2006/relationships/image" Target="../media/image127.png"  /><Relationship Id="rId5" Type="http://schemas.openxmlformats.org/officeDocument/2006/relationships/image" Target="../media/image128.png"  /><Relationship Id="rId6" Type="http://schemas.openxmlformats.org/officeDocument/2006/relationships/image" Target="../media/image129.png"  /><Relationship Id="rId7" Type="http://schemas.openxmlformats.org/officeDocument/2006/relationships/image" Target="../media/image130.png"  /><Relationship Id="rId8" Type="http://schemas.openxmlformats.org/officeDocument/2006/relationships/image" Target="../media/image131.png"  /><Relationship Id="rId9" Type="http://schemas.openxmlformats.org/officeDocument/2006/relationships/image" Target="../media/image13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41.png"  /><Relationship Id="rId11" Type="http://schemas.openxmlformats.org/officeDocument/2006/relationships/image" Target="../media/image142.png"  /><Relationship Id="rId12" Type="http://schemas.openxmlformats.org/officeDocument/2006/relationships/image" Target="../media/image143.png"  /><Relationship Id="rId13" Type="http://schemas.openxmlformats.org/officeDocument/2006/relationships/image" Target="../media/image144.png"  /><Relationship Id="rId14" Type="http://schemas.openxmlformats.org/officeDocument/2006/relationships/image" Target="../media/image145.png"  /><Relationship Id="rId15" Type="http://schemas.openxmlformats.org/officeDocument/2006/relationships/image" Target="../media/image146.png"  /><Relationship Id="rId2" Type="http://schemas.openxmlformats.org/officeDocument/2006/relationships/image" Target="../media/image133.png"  /><Relationship Id="rId3" Type="http://schemas.openxmlformats.org/officeDocument/2006/relationships/image" Target="../media/image134.png"  /><Relationship Id="rId4" Type="http://schemas.openxmlformats.org/officeDocument/2006/relationships/image" Target="../media/image135.png"  /><Relationship Id="rId5" Type="http://schemas.openxmlformats.org/officeDocument/2006/relationships/image" Target="../media/image136.png"  /><Relationship Id="rId6" Type="http://schemas.openxmlformats.org/officeDocument/2006/relationships/image" Target="../media/image137.png"  /><Relationship Id="rId7" Type="http://schemas.openxmlformats.org/officeDocument/2006/relationships/image" Target="../media/image138.png"  /><Relationship Id="rId8" Type="http://schemas.openxmlformats.org/officeDocument/2006/relationships/image" Target="../media/image139.png"  /><Relationship Id="rId9" Type="http://schemas.openxmlformats.org/officeDocument/2006/relationships/image" Target="../media/image140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41652" y="1435112"/>
            <a:ext cx="7202754" cy="7202754"/>
            <a:chOff x="3841652" y="1435112"/>
            <a:chExt cx="7202754" cy="7202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1652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1824" y="2619277"/>
            <a:ext cx="4834423" cy="4834423"/>
            <a:chOff x="1341824" y="2619277"/>
            <a:chExt cx="4834423" cy="4834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1824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63574" y="3203497"/>
            <a:ext cx="8619462" cy="29679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62306" y="4332042"/>
            <a:ext cx="2649914" cy="259995"/>
            <a:chOff x="14462306" y="4332042"/>
            <a:chExt cx="2649914" cy="2599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2306" y="4332042"/>
              <a:ext cx="2649914" cy="25999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85547" y="4817005"/>
            <a:ext cx="3455326" cy="111037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30056" y="3322456"/>
            <a:ext cx="6752280" cy="82291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571" y="-95238"/>
            <a:ext cx="6171429" cy="10571429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3840" y="732369"/>
            <a:ext cx="3519971" cy="33668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6" name="그룹 1006"/>
          <p:cNvGrpSpPr/>
          <p:nvPr/>
        </p:nvGrpSpPr>
        <p:grpSpPr>
          <a:xfrm>
            <a:off x="424732" y="3169232"/>
            <a:ext cx="4659824" cy="259995"/>
            <a:chOff x="424732" y="3169232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4732" y="3169232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207963" y="417022"/>
            <a:ext cx="8134139" cy="9868692"/>
            <a:chOff x="8207963" y="417022"/>
            <a:chExt cx="8134139" cy="986869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07963" y="417022"/>
              <a:ext cx="8134139" cy="986869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3660" y="3992390"/>
            <a:ext cx="5204222" cy="434923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6530" y="3121460"/>
            <a:ext cx="1855875" cy="99551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2114286" y="0"/>
            <a:ext cx="6171429" cy="10571429"/>
            <a:chOff x="12114286" y="0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2114286" y="0"/>
              <a:ext cx="6171429" cy="105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866491" y="546548"/>
            <a:ext cx="6301523" cy="34257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 rot="0"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 rot="0"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6" name="그룹 1006"/>
          <p:cNvGrpSpPr/>
          <p:nvPr/>
        </p:nvGrpSpPr>
        <p:grpSpPr>
          <a:xfrm rot="0">
            <a:off x="12767589" y="3007327"/>
            <a:ext cx="4659824" cy="259995"/>
            <a:chOff x="12767589" y="3007327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2767589" y="3007327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296867" y="181608"/>
            <a:ext cx="5480393" cy="6171429"/>
            <a:chOff x="296867" y="181608"/>
            <a:chExt cx="5480393" cy="61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296867" y="181608"/>
              <a:ext cx="5480393" cy="61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4974130" y="6630176"/>
            <a:ext cx="449808" cy="449707"/>
            <a:chOff x="4974130" y="6630176"/>
            <a:chExt cx="449808" cy="4497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4974130" y="6630176"/>
              <a:ext cx="449808" cy="44970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4499628" y="2917037"/>
            <a:ext cx="4167746" cy="101484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0933190" y="4031837"/>
            <a:ext cx="8204307" cy="118206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5839256" y="31989"/>
            <a:ext cx="6366470" cy="656740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4243846" y="6544576"/>
            <a:ext cx="967023" cy="822918"/>
          </a:xfrm>
          <a:prstGeom prst="rect">
            <a:avLst/>
          </a:prstGeom>
        </p:spPr>
      </p:pic>
      <p:pic>
        <p:nvPicPr>
          <p:cNvPr id="1009" name="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5791200" y="6515100"/>
            <a:ext cx="6095999" cy="3416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571" y="-95238"/>
            <a:ext cx="6171429" cy="10571429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3840" y="732369"/>
            <a:ext cx="3519971" cy="33668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6" name="그룹 1006"/>
          <p:cNvGrpSpPr/>
          <p:nvPr/>
        </p:nvGrpSpPr>
        <p:grpSpPr>
          <a:xfrm>
            <a:off x="424732" y="3169232"/>
            <a:ext cx="4659824" cy="259995"/>
            <a:chOff x="424732" y="3169232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4732" y="3169232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32976" y="999029"/>
            <a:ext cx="5306642" cy="6171429"/>
            <a:chOff x="6232976" y="999029"/>
            <a:chExt cx="5306642" cy="61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32976" y="999029"/>
              <a:ext cx="5306642" cy="61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2826" y="1022352"/>
            <a:ext cx="6171429" cy="2868303"/>
            <a:chOff x="11862826" y="1022352"/>
            <a:chExt cx="6171429" cy="286830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62826" y="1022352"/>
              <a:ext cx="6171429" cy="28683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238524" y="7362469"/>
            <a:ext cx="449808" cy="449707"/>
            <a:chOff x="11238524" y="7362469"/>
            <a:chExt cx="449808" cy="44970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1238524" y="7362469"/>
              <a:ext cx="449808" cy="4497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862776" y="4084793"/>
            <a:ext cx="449808" cy="449707"/>
            <a:chOff x="11862776" y="4084793"/>
            <a:chExt cx="449808" cy="44970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1862776" y="4084793"/>
              <a:ext cx="449808" cy="44970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565703" y="7362419"/>
            <a:ext cx="4580907" cy="2674843"/>
            <a:chOff x="12565703" y="7362419"/>
            <a:chExt cx="4580907" cy="267484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65703" y="7362419"/>
              <a:ext cx="4580907" cy="267484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862826" y="9169508"/>
            <a:ext cx="449808" cy="449707"/>
            <a:chOff x="11862826" y="9169508"/>
            <a:chExt cx="449808" cy="44970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62826" y="9169508"/>
              <a:ext cx="449808" cy="44970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5089" y="3921161"/>
            <a:ext cx="5171974" cy="99717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42406" y="3102107"/>
            <a:ext cx="1845999" cy="101231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059466" y="7255580"/>
            <a:ext cx="5457689" cy="178955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449340" y="3964704"/>
            <a:ext cx="5678165" cy="3080508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910586" y="9062669"/>
            <a:ext cx="1104003" cy="92148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14286" y="0"/>
            <a:ext cx="6171429" cy="10571429"/>
            <a:chOff x="12114286" y="0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14286" y="0"/>
              <a:ext cx="6171429" cy="105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66491" y="546548"/>
            <a:ext cx="6301523" cy="34257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6" name="그룹 1006"/>
          <p:cNvGrpSpPr/>
          <p:nvPr/>
        </p:nvGrpSpPr>
        <p:grpSpPr>
          <a:xfrm>
            <a:off x="12767589" y="3007327"/>
            <a:ext cx="4659824" cy="259995"/>
            <a:chOff x="12767589" y="3007327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67589" y="3007327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3626" y="730947"/>
            <a:ext cx="6171429" cy="1386275"/>
            <a:chOff x="463626" y="730947"/>
            <a:chExt cx="6171429" cy="138627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3626" y="730947"/>
              <a:ext cx="6171429" cy="13862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63626" y="3267322"/>
            <a:ext cx="6171429" cy="5289796"/>
            <a:chOff x="463626" y="3267322"/>
            <a:chExt cx="6171429" cy="528979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3626" y="3267322"/>
              <a:ext cx="6171429" cy="528979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817856" y="2917037"/>
            <a:ext cx="3550184" cy="101484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039998" y="3869926"/>
            <a:ext cx="1988123" cy="102183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96982" y="643941"/>
            <a:ext cx="5444588" cy="204199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672730" y="3220035"/>
            <a:ext cx="5473366" cy="519976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571" y="-95238"/>
            <a:ext cx="6171429" cy="10571429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3840" y="732369"/>
            <a:ext cx="3519971" cy="33668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6" name="그룹 1006"/>
          <p:cNvGrpSpPr/>
          <p:nvPr/>
        </p:nvGrpSpPr>
        <p:grpSpPr>
          <a:xfrm>
            <a:off x="424732" y="3169232"/>
            <a:ext cx="4659824" cy="259995"/>
            <a:chOff x="424732" y="3169232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4732" y="3169232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092895" y="678141"/>
            <a:ext cx="4146149" cy="6171429"/>
            <a:chOff x="13092895" y="678141"/>
            <a:chExt cx="4146149" cy="61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92895" y="678141"/>
              <a:ext cx="4146149" cy="61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57143" y="680629"/>
            <a:ext cx="6171429" cy="5321471"/>
            <a:chOff x="6057143" y="680629"/>
            <a:chExt cx="6171429" cy="532147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57143" y="680629"/>
              <a:ext cx="6171429" cy="53214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570557" y="6225772"/>
            <a:ext cx="5332956" cy="259995"/>
            <a:chOff x="6570557" y="6225772"/>
            <a:chExt cx="5332956" cy="2599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70557" y="6225772"/>
              <a:ext cx="5332956" cy="25999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1279" y="3921161"/>
            <a:ext cx="2210708" cy="140252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82683" y="3102107"/>
            <a:ext cx="2025170" cy="101231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69675" y="6350942"/>
            <a:ext cx="5732032" cy="28717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5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2114286" y="0"/>
            <a:ext cx="6171429" cy="10571429"/>
            <a:chOff x="12114286" y="0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2114286" y="0"/>
              <a:ext cx="6171429" cy="105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866491" y="546548"/>
            <a:ext cx="6301523" cy="34257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 rot="0"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 rot="0"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6" name="그룹 1006"/>
          <p:cNvGrpSpPr/>
          <p:nvPr/>
        </p:nvGrpSpPr>
        <p:grpSpPr>
          <a:xfrm rot="0">
            <a:off x="12767589" y="3007327"/>
            <a:ext cx="4659824" cy="259995"/>
            <a:chOff x="12767589" y="3007327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2767589" y="3007327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1290518" y="1787962"/>
            <a:ext cx="5949879" cy="259995"/>
            <a:chOff x="1290518" y="1787962"/>
            <a:chExt cx="5949879" cy="2599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290518" y="1787962"/>
              <a:ext cx="5949879" cy="25999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4817856" y="2917037"/>
            <a:ext cx="3550184" cy="101484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5244384" y="3889279"/>
            <a:ext cx="2706904" cy="140025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53305" y="1249187"/>
            <a:ext cx="1879879" cy="1005184"/>
          </a:xfrm>
          <a:prstGeom prst="rect">
            <a:avLst/>
          </a:prstGeom>
        </p:spPr>
      </p:pic>
      <p:pic>
        <p:nvPicPr>
          <p:cNvPr id="1008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371600" y="2434589"/>
            <a:ext cx="9685019" cy="5417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571" y="-95238"/>
            <a:ext cx="6171429" cy="10571429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3840" y="732369"/>
            <a:ext cx="3519971" cy="33668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6" name="그룹 1006"/>
          <p:cNvGrpSpPr/>
          <p:nvPr/>
        </p:nvGrpSpPr>
        <p:grpSpPr>
          <a:xfrm>
            <a:off x="424732" y="3169232"/>
            <a:ext cx="4659824" cy="259995"/>
            <a:chOff x="424732" y="3169232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4732" y="3169232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510052" y="958212"/>
            <a:ext cx="4477526" cy="2476580"/>
            <a:chOff x="13510052" y="958212"/>
            <a:chExt cx="4477526" cy="247658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10052" y="958212"/>
              <a:ext cx="4477526" cy="247658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510052" y="3799274"/>
            <a:ext cx="4477526" cy="2772386"/>
            <a:chOff x="13510052" y="3799274"/>
            <a:chExt cx="4477526" cy="27723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10052" y="3799274"/>
              <a:ext cx="4477526" cy="27723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510052" y="6929861"/>
            <a:ext cx="4477555" cy="2552649"/>
            <a:chOff x="13510052" y="6929861"/>
            <a:chExt cx="4477555" cy="255264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10052" y="6929861"/>
              <a:ext cx="4477555" cy="255264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54739" y="677514"/>
            <a:ext cx="11732868" cy="259995"/>
            <a:chOff x="6254739" y="677514"/>
            <a:chExt cx="11732868" cy="25999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54739" y="677514"/>
              <a:ext cx="11732868" cy="25999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51755" y="3901323"/>
            <a:ext cx="1454003" cy="101484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2683" y="3102107"/>
            <a:ext cx="2025170" cy="101231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757275" y="878256"/>
            <a:ext cx="7795832" cy="876770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14286" y="0"/>
            <a:ext cx="6171429" cy="10571429"/>
            <a:chOff x="12114286" y="0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14286" y="0"/>
              <a:ext cx="6171429" cy="105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66491" y="546548"/>
            <a:ext cx="6301523" cy="34257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6" name="그룹 1006"/>
          <p:cNvGrpSpPr/>
          <p:nvPr/>
        </p:nvGrpSpPr>
        <p:grpSpPr>
          <a:xfrm>
            <a:off x="12767589" y="3007327"/>
            <a:ext cx="4659824" cy="259995"/>
            <a:chOff x="12767589" y="3007327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67589" y="3007327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422283" y="967122"/>
            <a:ext cx="5322645" cy="259995"/>
            <a:chOff x="5422283" y="967122"/>
            <a:chExt cx="5322645" cy="2599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22283" y="967122"/>
              <a:ext cx="5322645" cy="2599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22809" y="967122"/>
            <a:ext cx="4328015" cy="6171429"/>
            <a:chOff x="422809" y="967122"/>
            <a:chExt cx="4328015" cy="617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2809" y="967122"/>
              <a:ext cx="4328015" cy="617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22809" y="7381998"/>
            <a:ext cx="4287199" cy="743169"/>
            <a:chOff x="422809" y="7381998"/>
            <a:chExt cx="4287199" cy="74316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2809" y="7381998"/>
              <a:ext cx="4287199" cy="74316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44578" y="8293767"/>
            <a:ext cx="4356463" cy="1639858"/>
            <a:chOff x="444578" y="8293767"/>
            <a:chExt cx="4356463" cy="163985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4578" y="8293767"/>
              <a:ext cx="4356463" cy="163985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872456" y="2936875"/>
            <a:ext cx="3374327" cy="99717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312258" y="3640818"/>
            <a:ext cx="3646770" cy="142219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118505" y="1238779"/>
            <a:ext cx="6343180" cy="671099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862021" y="7900294"/>
            <a:ext cx="6561328" cy="234769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14286" y="0"/>
            <a:ext cx="6171429" cy="10571429"/>
            <a:chOff x="12114286" y="0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14286" y="0"/>
              <a:ext cx="6171429" cy="105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66491" y="546548"/>
            <a:ext cx="6301523" cy="34257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6" name="그룹 1006"/>
          <p:cNvGrpSpPr/>
          <p:nvPr/>
        </p:nvGrpSpPr>
        <p:grpSpPr>
          <a:xfrm>
            <a:off x="12767589" y="3007327"/>
            <a:ext cx="4659824" cy="259995"/>
            <a:chOff x="12767589" y="3007327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67589" y="3007327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997533" y="1059474"/>
            <a:ext cx="5660484" cy="259995"/>
            <a:chOff x="5997533" y="1059474"/>
            <a:chExt cx="5660484" cy="2599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97533" y="1059474"/>
              <a:ext cx="5660484" cy="2599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63626" y="967122"/>
            <a:ext cx="5410094" cy="3556849"/>
            <a:chOff x="463626" y="967122"/>
            <a:chExt cx="5410094" cy="355684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3626" y="967122"/>
              <a:ext cx="5410094" cy="355684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63626" y="4971429"/>
            <a:ext cx="4478805" cy="4934663"/>
            <a:chOff x="463626" y="4971429"/>
            <a:chExt cx="4478805" cy="493466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3626" y="4971429"/>
              <a:ext cx="4478805" cy="493466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193802" y="4711433"/>
            <a:ext cx="5949879" cy="259995"/>
            <a:chOff x="5193802" y="4711433"/>
            <a:chExt cx="5949879" cy="25999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93802" y="4711433"/>
              <a:ext cx="5949879" cy="25999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872456" y="2936875"/>
            <a:ext cx="3374327" cy="99717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808660" y="3640831"/>
            <a:ext cx="4558304" cy="99552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884980" y="1464161"/>
            <a:ext cx="6218176" cy="322654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102094" y="4848028"/>
            <a:ext cx="7064747" cy="526010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9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228571" y="-95238"/>
            <a:ext cx="6171429" cy="10571429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3840" y="732369"/>
            <a:ext cx="3519971" cy="33668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 rot="0"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 rot="0"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6" name="그룹 1006"/>
          <p:cNvGrpSpPr/>
          <p:nvPr/>
        </p:nvGrpSpPr>
        <p:grpSpPr>
          <a:xfrm rot="0">
            <a:off x="424732" y="3169232"/>
            <a:ext cx="4659824" cy="259995"/>
            <a:chOff x="424732" y="3169232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24732" y="3169232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7035874" y="1889134"/>
            <a:ext cx="5332956" cy="259995"/>
            <a:chOff x="7035874" y="1889134"/>
            <a:chExt cx="5332956" cy="2599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7035874" y="1889134"/>
              <a:ext cx="5332956" cy="25999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51756" y="3922599"/>
            <a:ext cx="2433917" cy="99560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14283" y="3139917"/>
            <a:ext cx="1918122" cy="94347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934750" y="1458836"/>
            <a:ext cx="1044955" cy="872203"/>
          </a:xfrm>
          <a:prstGeom prst="rect">
            <a:avLst/>
          </a:prstGeom>
        </p:spPr>
      </p:pic>
      <p:pic>
        <p:nvPicPr>
          <p:cNvPr id="1008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7078981" y="2240279"/>
            <a:ext cx="9685019" cy="5417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7917" y="1321170"/>
            <a:ext cx="7643373" cy="7643373"/>
            <a:chOff x="-207917" y="1321170"/>
            <a:chExt cx="7643373" cy="76433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7917" y="1321170"/>
              <a:ext cx="7643373" cy="76433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59784" y="2326815"/>
            <a:ext cx="2016521" cy="53323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02348" y="2413021"/>
            <a:ext cx="3730016" cy="51966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965921" y="2947439"/>
            <a:ext cx="3942169" cy="3942169"/>
            <a:chOff x="-965921" y="2947439"/>
            <a:chExt cx="3942169" cy="394216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65921" y="2947439"/>
              <a:ext cx="3942169" cy="394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19512" y="3719209"/>
            <a:ext cx="2617533" cy="23549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90372" y="5142857"/>
            <a:ext cx="1926678" cy="259995"/>
            <a:chOff x="1890372" y="5142857"/>
            <a:chExt cx="1926678" cy="2599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90372" y="5142857"/>
              <a:ext cx="1926678" cy="2599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14286" y="0"/>
            <a:ext cx="6171429" cy="10571429"/>
            <a:chOff x="12114286" y="0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14286" y="0"/>
              <a:ext cx="6171429" cy="105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66491" y="546548"/>
            <a:ext cx="6301523" cy="34257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6" name="그룹 1006"/>
          <p:cNvGrpSpPr/>
          <p:nvPr/>
        </p:nvGrpSpPr>
        <p:grpSpPr>
          <a:xfrm>
            <a:off x="12767589" y="3007327"/>
            <a:ext cx="4659824" cy="259995"/>
            <a:chOff x="12767589" y="3007327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67589" y="3007327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3626" y="678141"/>
            <a:ext cx="3973854" cy="1535353"/>
            <a:chOff x="463626" y="678141"/>
            <a:chExt cx="3973854" cy="153535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3626" y="678141"/>
              <a:ext cx="3973854" cy="15353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437480" y="754329"/>
            <a:ext cx="527513" cy="478739"/>
            <a:chOff x="4437480" y="754329"/>
            <a:chExt cx="527513" cy="47873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37480" y="754329"/>
              <a:ext cx="527513" cy="47873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35054" y="444848"/>
            <a:ext cx="5949879" cy="259995"/>
            <a:chOff x="435054" y="444848"/>
            <a:chExt cx="5949879" cy="2599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5054" y="444848"/>
              <a:ext cx="5949879" cy="25999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68088" y="588445"/>
            <a:ext cx="5030450" cy="221249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284918" y="2942017"/>
            <a:ext cx="2578051" cy="97608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388939" y="3407697"/>
            <a:ext cx="527513" cy="478739"/>
            <a:chOff x="7388939" y="3407697"/>
            <a:chExt cx="527513" cy="47873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88939" y="3407697"/>
              <a:ext cx="527513" cy="47873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842222" y="3028689"/>
            <a:ext cx="5949879" cy="259995"/>
            <a:chOff x="5842222" y="3028689"/>
            <a:chExt cx="5949879" cy="25999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42222" y="3028689"/>
              <a:ext cx="5949879" cy="25999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068647" y="3267322"/>
            <a:ext cx="3723454" cy="1124958"/>
            <a:chOff x="8068647" y="3267322"/>
            <a:chExt cx="3723454" cy="112495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68647" y="3267322"/>
              <a:ext cx="3723454" cy="1124958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169676" y="3283210"/>
            <a:ext cx="9214336" cy="150986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84797" y="159742"/>
            <a:ext cx="1946737" cy="62384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196970" y="2766875"/>
            <a:ext cx="1826937" cy="57648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63626" y="4882862"/>
            <a:ext cx="5949879" cy="259995"/>
            <a:chOff x="463626" y="4882862"/>
            <a:chExt cx="5949879" cy="25999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63626" y="4882862"/>
              <a:ext cx="5949879" cy="25999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35054" y="5353361"/>
            <a:ext cx="7633593" cy="1231871"/>
            <a:chOff x="435054" y="5353361"/>
            <a:chExt cx="7633593" cy="123187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5054" y="5353361"/>
              <a:ext cx="7633593" cy="123187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63626" y="6864700"/>
            <a:ext cx="7452826" cy="549287"/>
            <a:chOff x="463626" y="6864700"/>
            <a:chExt cx="7452826" cy="54928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63626" y="6864700"/>
              <a:ext cx="7452826" cy="54928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63626" y="7924995"/>
            <a:ext cx="7605022" cy="1254126"/>
            <a:chOff x="463626" y="7924995"/>
            <a:chExt cx="7605022" cy="125412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63626" y="7924995"/>
              <a:ext cx="7605022" cy="125412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067835" y="5709301"/>
            <a:ext cx="322185" cy="259995"/>
            <a:chOff x="8067835" y="5709301"/>
            <a:chExt cx="322185" cy="25999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067835" y="5709301"/>
              <a:ext cx="322185" cy="25999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916452" y="6952750"/>
            <a:ext cx="428809" cy="259995"/>
            <a:chOff x="7916452" y="6952750"/>
            <a:chExt cx="428809" cy="259995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916452" y="6952750"/>
              <a:ext cx="428809" cy="25999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8068380" y="8377510"/>
            <a:ext cx="321999" cy="259995"/>
            <a:chOff x="8068380" y="8377510"/>
            <a:chExt cx="321999" cy="259995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068380" y="8377510"/>
              <a:ext cx="321999" cy="25999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8379739" y="5419754"/>
            <a:ext cx="3443646" cy="785960"/>
            <a:chOff x="8379739" y="5419754"/>
            <a:chExt cx="3443646" cy="785960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379739" y="5419754"/>
              <a:ext cx="3443646" cy="78596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8338931" y="6689768"/>
            <a:ext cx="3443646" cy="785960"/>
            <a:chOff x="8338931" y="6689768"/>
            <a:chExt cx="3443646" cy="785960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338931" y="6689768"/>
              <a:ext cx="3443646" cy="78596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8357979" y="8159079"/>
            <a:ext cx="3443646" cy="785960"/>
            <a:chOff x="8357979" y="8159079"/>
            <a:chExt cx="3443646" cy="785960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357979" y="8159079"/>
              <a:ext cx="3443646" cy="785960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396787" y="4621048"/>
            <a:ext cx="1826937" cy="576489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407750" y="5471936"/>
            <a:ext cx="3499100" cy="745853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8407750" y="6757385"/>
            <a:ext cx="3082177" cy="745853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8426798" y="8204705"/>
            <a:ext cx="3291443" cy="760653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1833236" y="4031837"/>
            <a:ext cx="6404307" cy="227230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228571" y="-95238"/>
            <a:ext cx="6171429" cy="10571429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 rot="0"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 rot="0"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96966" y="411482"/>
            <a:ext cx="3520038" cy="33673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334974" y="2761070"/>
            <a:ext cx="4659824" cy="259995"/>
            <a:chOff x="334974" y="2761070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334974" y="2761070"/>
              <a:ext cx="4659824" cy="25999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61549" y="2785789"/>
            <a:ext cx="2176089" cy="92582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 rot="0">
            <a:off x="7146545" y="7335091"/>
            <a:ext cx="449808" cy="449707"/>
            <a:chOff x="7146545" y="7335091"/>
            <a:chExt cx="449808" cy="44970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 rot="16200000">
              <a:off x="7146545" y="7335091"/>
              <a:ext cx="449808" cy="44970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71082" y="4173923"/>
            <a:ext cx="5576098" cy="221249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529464" y="7249155"/>
            <a:ext cx="6872594" cy="826203"/>
          </a:xfrm>
          <a:prstGeom prst="rect">
            <a:avLst/>
          </a:prstGeom>
        </p:spPr>
      </p:pic>
      <p:pic>
        <p:nvPicPr>
          <p:cNvPr id="1008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7231381" y="1714500"/>
            <a:ext cx="9685019" cy="5417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14286" y="0"/>
            <a:ext cx="6171429" cy="10571429"/>
            <a:chOff x="12114286" y="0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14286" y="0"/>
              <a:ext cx="6171429" cy="105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66491" y="546548"/>
            <a:ext cx="6301523" cy="34257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6" name="그룹 1006"/>
          <p:cNvGrpSpPr/>
          <p:nvPr/>
        </p:nvGrpSpPr>
        <p:grpSpPr>
          <a:xfrm>
            <a:off x="12767589" y="3007327"/>
            <a:ext cx="4659824" cy="259995"/>
            <a:chOff x="12767589" y="3007327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67589" y="3007327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86714" y="678141"/>
            <a:ext cx="6171429" cy="1308499"/>
            <a:chOff x="486714" y="678141"/>
            <a:chExt cx="6171429" cy="130849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6714" y="678141"/>
              <a:ext cx="6171429" cy="130849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24809" y="7324044"/>
            <a:ext cx="6171429" cy="1034658"/>
            <a:chOff x="524809" y="7324044"/>
            <a:chExt cx="6171429" cy="103465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4809" y="7324044"/>
              <a:ext cx="6171429" cy="10346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5954" y="2515284"/>
            <a:ext cx="5292104" cy="4520470"/>
            <a:chOff x="505954" y="2515284"/>
            <a:chExt cx="5292104" cy="452047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5954" y="2515284"/>
              <a:ext cx="5292104" cy="45204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08335" y="2817615"/>
            <a:ext cx="449808" cy="449707"/>
            <a:chOff x="6208335" y="2817615"/>
            <a:chExt cx="449808" cy="44970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6208335" y="2817615"/>
              <a:ext cx="449808" cy="44970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208335" y="8451054"/>
            <a:ext cx="449808" cy="449707"/>
            <a:chOff x="6208335" y="8451054"/>
            <a:chExt cx="449808" cy="44970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6208335" y="8451054"/>
              <a:ext cx="449808" cy="44970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854286" y="1332391"/>
            <a:ext cx="449808" cy="449707"/>
            <a:chOff x="6854286" y="1332391"/>
            <a:chExt cx="449808" cy="44970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6854286" y="1332391"/>
              <a:ext cx="449808" cy="44970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154856" y="2917037"/>
            <a:ext cx="2828698" cy="102436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741828" y="4031837"/>
            <a:ext cx="6247822" cy="155473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764590" y="750061"/>
            <a:ext cx="5323355" cy="938817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57970" y="6968915"/>
            <a:ext cx="1149660" cy="57648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81381" y="1895818"/>
            <a:ext cx="1292222" cy="57648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98551" y="225535"/>
            <a:ext cx="1622060" cy="57648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571" y="-95238"/>
            <a:ext cx="6171429" cy="10571429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6966" y="411482"/>
            <a:ext cx="3520038" cy="33673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34974" y="2761070"/>
            <a:ext cx="4659824" cy="259995"/>
            <a:chOff x="334974" y="2761070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4974" y="2761070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33333" y="704452"/>
            <a:ext cx="6171429" cy="5364613"/>
            <a:chOff x="6533333" y="704452"/>
            <a:chExt cx="6171429" cy="536461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33333" y="704452"/>
              <a:ext cx="6171429" cy="536461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2977" y="2714561"/>
            <a:ext cx="2248946" cy="99716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2035" y="4114123"/>
            <a:ext cx="3941031" cy="83717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82685" y="5956514"/>
            <a:ext cx="11772946" cy="413632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14286" y="0"/>
            <a:ext cx="6171429" cy="10571429"/>
            <a:chOff x="12114286" y="0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14286" y="0"/>
              <a:ext cx="6171429" cy="105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66491" y="546548"/>
            <a:ext cx="6301523" cy="34257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6" name="그룹 1006"/>
          <p:cNvGrpSpPr/>
          <p:nvPr/>
        </p:nvGrpSpPr>
        <p:grpSpPr>
          <a:xfrm>
            <a:off x="12767589" y="3007327"/>
            <a:ext cx="4659824" cy="259995"/>
            <a:chOff x="12767589" y="3007327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67589" y="3007327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05606" y="551924"/>
            <a:ext cx="4454811" cy="4657599"/>
            <a:chOff x="305606" y="551924"/>
            <a:chExt cx="4454811" cy="465759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5606" y="551924"/>
              <a:ext cx="4454811" cy="465759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1245" y="5285714"/>
            <a:ext cx="4202593" cy="3106975"/>
            <a:chOff x="311245" y="5285714"/>
            <a:chExt cx="4202593" cy="310697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245" y="5285714"/>
              <a:ext cx="4202593" cy="31069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2501" y="8451054"/>
            <a:ext cx="4447915" cy="1087602"/>
            <a:chOff x="312501" y="8451054"/>
            <a:chExt cx="4447915" cy="108760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2501" y="8451054"/>
              <a:ext cx="4447915" cy="108760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723803" y="1987224"/>
            <a:ext cx="5949879" cy="259995"/>
            <a:chOff x="5723803" y="1987224"/>
            <a:chExt cx="5949879" cy="25999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23803" y="1987224"/>
              <a:ext cx="5949879" cy="25999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723803" y="5908980"/>
            <a:ext cx="5949879" cy="259995"/>
            <a:chOff x="5723803" y="5908980"/>
            <a:chExt cx="5949879" cy="25999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23803" y="5908980"/>
              <a:ext cx="5949879" cy="25999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723803" y="9717936"/>
            <a:ext cx="5949879" cy="259995"/>
            <a:chOff x="5723803" y="9717936"/>
            <a:chExt cx="5949879" cy="25999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23803" y="9717936"/>
              <a:ext cx="5949879" cy="259995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117409" y="2888466"/>
            <a:ext cx="4911679" cy="104341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741828" y="4031837"/>
            <a:ext cx="6247822" cy="155473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640568" y="647285"/>
            <a:ext cx="5393624" cy="971736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62598" y="9599670"/>
            <a:ext cx="3555357" cy="73197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657822" y="2429707"/>
            <a:ext cx="969510" cy="50171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667344" y="6110801"/>
            <a:ext cx="1745110" cy="50171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571" y="-95238"/>
            <a:ext cx="6171429" cy="10571429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6966" y="411482"/>
            <a:ext cx="3520038" cy="33673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34974" y="2761070"/>
            <a:ext cx="4659824" cy="259995"/>
            <a:chOff x="334974" y="2761070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4974" y="2761070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816179" y="5142586"/>
            <a:ext cx="5712053" cy="318705"/>
            <a:chOff x="11816179" y="5142586"/>
            <a:chExt cx="5712053" cy="31870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16179" y="5142586"/>
              <a:ext cx="5712053" cy="3187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139902" y="723337"/>
            <a:ext cx="5451373" cy="5438666"/>
            <a:chOff x="6139902" y="723337"/>
            <a:chExt cx="5451373" cy="543866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39902" y="723337"/>
              <a:ext cx="5451373" cy="543866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816179" y="745327"/>
            <a:ext cx="6171429" cy="5041808"/>
            <a:chOff x="11816179" y="745327"/>
            <a:chExt cx="6171429" cy="504180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16179" y="745327"/>
              <a:ext cx="6171429" cy="504180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167917" y="6418138"/>
            <a:ext cx="5648262" cy="259995"/>
            <a:chOff x="6167917" y="6418138"/>
            <a:chExt cx="5648262" cy="25999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67917" y="6418138"/>
              <a:ext cx="5648262" cy="25999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077763" y="6418138"/>
            <a:ext cx="5648262" cy="259995"/>
            <a:chOff x="12077763" y="6418138"/>
            <a:chExt cx="5648262" cy="25999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77763" y="6418138"/>
              <a:ext cx="5648262" cy="25999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71082" y="3712161"/>
            <a:ext cx="1920755" cy="77363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84133" y="2780437"/>
            <a:ext cx="1193060" cy="101484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287015" y="6604634"/>
            <a:ext cx="5393177" cy="328294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258215" y="6563463"/>
            <a:ext cx="5160996" cy="270108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571" y="-95238"/>
            <a:ext cx="6171429" cy="10571429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6966" y="411482"/>
            <a:ext cx="3520038" cy="33673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34974" y="2761070"/>
            <a:ext cx="4659824" cy="259995"/>
            <a:chOff x="334974" y="2761070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4974" y="2761070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275554" y="2404030"/>
            <a:ext cx="5712053" cy="318705"/>
            <a:chOff x="12275554" y="2404030"/>
            <a:chExt cx="5712053" cy="31870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75554" y="2404030"/>
              <a:ext cx="5712053" cy="3187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16179" y="2935190"/>
            <a:ext cx="6171429" cy="1917996"/>
            <a:chOff x="11816179" y="2935190"/>
            <a:chExt cx="6171429" cy="191799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16179" y="2935190"/>
              <a:ext cx="6171429" cy="19179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071825" y="5532521"/>
            <a:ext cx="6142064" cy="1894419"/>
            <a:chOff x="6071825" y="5532521"/>
            <a:chExt cx="6142064" cy="18944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71825" y="5532521"/>
              <a:ext cx="6142064" cy="189441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75190" y="8532480"/>
            <a:ext cx="6037024" cy="1147660"/>
            <a:chOff x="6075190" y="8532480"/>
            <a:chExt cx="6037024" cy="114766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75190" y="8532480"/>
              <a:ext cx="6037024" cy="114766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275554" y="5373168"/>
            <a:ext cx="5712053" cy="318705"/>
            <a:chOff x="12275554" y="5373168"/>
            <a:chExt cx="5712053" cy="31870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75554" y="5373168"/>
              <a:ext cx="5712053" cy="31870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104126" y="2886035"/>
            <a:ext cx="5712053" cy="318705"/>
            <a:chOff x="6104126" y="2886035"/>
            <a:chExt cx="5712053" cy="31870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04126" y="2886035"/>
              <a:ext cx="5712053" cy="31870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057143" y="485258"/>
            <a:ext cx="6171429" cy="1957047"/>
            <a:chOff x="6057143" y="485258"/>
            <a:chExt cx="6171429" cy="195704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57143" y="485258"/>
              <a:ext cx="6171429" cy="195704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275554" y="8881457"/>
            <a:ext cx="449808" cy="449707"/>
            <a:chOff x="12275554" y="8881457"/>
            <a:chExt cx="449808" cy="44970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12275554" y="8881457"/>
              <a:ext cx="449808" cy="449707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71082" y="3712161"/>
            <a:ext cx="1920755" cy="773631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84133" y="2780437"/>
            <a:ext cx="1193060" cy="1014841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208006" y="3534949"/>
            <a:ext cx="5422738" cy="1825205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554692" y="5953663"/>
            <a:ext cx="5448719" cy="296578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344576" y="767098"/>
            <a:ext cx="3296636" cy="1818379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329734" y="443833"/>
            <a:ext cx="785300" cy="50171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282055" y="3055792"/>
            <a:ext cx="969500" cy="501719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530424" y="5545649"/>
            <a:ext cx="2311967" cy="501719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804477" y="8910477"/>
            <a:ext cx="2082940" cy="64609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14286" y="0"/>
            <a:ext cx="6171429" cy="10571429"/>
            <a:chOff x="12114286" y="0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14286" y="0"/>
              <a:ext cx="6171429" cy="105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66491" y="546548"/>
            <a:ext cx="6301523" cy="34257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6" name="그룹 1006"/>
          <p:cNvGrpSpPr/>
          <p:nvPr/>
        </p:nvGrpSpPr>
        <p:grpSpPr>
          <a:xfrm>
            <a:off x="12767589" y="3007327"/>
            <a:ext cx="4659824" cy="259995"/>
            <a:chOff x="12767589" y="3007327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67589" y="3007327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692197" y="967122"/>
            <a:ext cx="449808" cy="449707"/>
            <a:chOff x="6692197" y="967122"/>
            <a:chExt cx="449808" cy="44970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6692197" y="967122"/>
              <a:ext cx="449808" cy="4497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63626" y="1016290"/>
            <a:ext cx="4366022" cy="2919370"/>
            <a:chOff x="463626" y="1016290"/>
            <a:chExt cx="4366022" cy="291937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3626" y="1016290"/>
              <a:ext cx="4366022" cy="291937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402138" y="1117775"/>
            <a:ext cx="6171429" cy="1851429"/>
            <a:chOff x="5402138" y="1117775"/>
            <a:chExt cx="6171429" cy="18514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02138" y="1117775"/>
              <a:ext cx="6171429" cy="185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14471" y="6454432"/>
            <a:ext cx="4656466" cy="1500895"/>
            <a:chOff x="414471" y="6454432"/>
            <a:chExt cx="4656466" cy="150089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4471" y="6454432"/>
              <a:ext cx="4656466" cy="150089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402138" y="6587205"/>
            <a:ext cx="6171429" cy="861830"/>
            <a:chOff x="5402138" y="6587205"/>
            <a:chExt cx="6171429" cy="86183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02138" y="6587205"/>
              <a:ext cx="6171429" cy="861830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019142" y="2917037"/>
            <a:ext cx="6341013" cy="101484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297704" y="4031837"/>
            <a:ext cx="3773346" cy="118206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998152" y="2941542"/>
            <a:ext cx="5283565" cy="347390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0961" y="8306304"/>
            <a:ext cx="5321346" cy="191326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9691" y="510795"/>
            <a:ext cx="1070889" cy="69969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331390" y="6032818"/>
            <a:ext cx="1079146" cy="78688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19604" y="4064232"/>
            <a:ext cx="5055840" cy="208533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875229" y="7390771"/>
            <a:ext cx="5326613" cy="306389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8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228571" y="-95238"/>
            <a:ext cx="6171429" cy="10571429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 rot="0"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 rot="0"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96966" y="411482"/>
            <a:ext cx="3520038" cy="33673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334974" y="2761070"/>
            <a:ext cx="4659824" cy="259995"/>
            <a:chOff x="334974" y="2761070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334974" y="2761070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11816179" y="1983408"/>
            <a:ext cx="5712053" cy="318705"/>
            <a:chOff x="11816179" y="1983408"/>
            <a:chExt cx="5712053" cy="31870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1816179" y="1983408"/>
              <a:ext cx="5712053" cy="3187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11816179" y="808059"/>
            <a:ext cx="6171429" cy="1174987"/>
            <a:chOff x="11816179" y="808059"/>
            <a:chExt cx="6171429" cy="117498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1816179" y="808059"/>
              <a:ext cx="6171429" cy="117498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0">
            <a:off x="6189222" y="808059"/>
            <a:ext cx="5303996" cy="5987599"/>
            <a:chOff x="6189222" y="808059"/>
            <a:chExt cx="5303996" cy="598759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6189222" y="808059"/>
              <a:ext cx="5303996" cy="598759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rot="0">
            <a:off x="11816179" y="5142586"/>
            <a:ext cx="5712053" cy="318705"/>
            <a:chOff x="11816179" y="5142586"/>
            <a:chExt cx="5712053" cy="31870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1816179" y="5142586"/>
              <a:ext cx="5712053" cy="31870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 rot="0">
            <a:off x="11553180" y="5845814"/>
            <a:ext cx="449808" cy="449707"/>
            <a:chOff x="11553180" y="5845814"/>
            <a:chExt cx="449808" cy="44970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 rot="10800000">
              <a:off x="11553180" y="5845814"/>
              <a:ext cx="449808" cy="44970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271082" y="3712163"/>
            <a:ext cx="2377641" cy="112866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212704" y="2871504"/>
            <a:ext cx="1849089" cy="92148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1709436" y="2210674"/>
            <a:ext cx="5693886" cy="280348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1974721" y="5387927"/>
            <a:ext cx="5872106" cy="2928077"/>
          </a:xfrm>
          <a:prstGeom prst="rect">
            <a:avLst/>
          </a:prstGeom>
        </p:spPr>
      </p:pic>
      <p:sp>
        <p:nvSpPr>
          <p:cNvPr id="1012" name=""/>
          <p:cNvSpPr/>
          <p:nvPr/>
        </p:nvSpPr>
        <p:spPr>
          <a:xfrm>
            <a:off x="11734800" y="3162300"/>
            <a:ext cx="304800" cy="381000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9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228571" y="-95238"/>
            <a:ext cx="6171429" cy="10571429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 rot="0"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 rot="0"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96966" y="411482"/>
            <a:ext cx="3520038" cy="33673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334974" y="2761070"/>
            <a:ext cx="4659824" cy="259995"/>
            <a:chOff x="334974" y="2761070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334974" y="2761070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7341108" y="1828241"/>
            <a:ext cx="5712053" cy="318705"/>
            <a:chOff x="7341108" y="1828241"/>
            <a:chExt cx="5712053" cy="31870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7341108" y="1828241"/>
              <a:ext cx="5712053" cy="31870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71082" y="3712163"/>
            <a:ext cx="2377641" cy="112866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12704" y="2871504"/>
            <a:ext cx="1849089" cy="92148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243259" y="7653829"/>
            <a:ext cx="5216693" cy="78019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7275871" y="1400674"/>
            <a:ext cx="912693" cy="761807"/>
          </a:xfrm>
          <a:prstGeom prst="rect">
            <a:avLst/>
          </a:prstGeom>
        </p:spPr>
      </p:pic>
      <p:pic>
        <p:nvPicPr>
          <p:cNvPr id="1008" name="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7010400" y="2396236"/>
            <a:ext cx="9296400" cy="52369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2616" y="745093"/>
            <a:ext cx="4741820" cy="23921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59099" y="4853976"/>
            <a:ext cx="5065021" cy="7110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00000" y="2101909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3626" y="292374"/>
            <a:ext cx="17523982" cy="385767"/>
            <a:chOff x="463626" y="292374"/>
            <a:chExt cx="17523982" cy="38576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0294" y="239042"/>
              <a:ext cx="1159280" cy="4622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69005" y="3457564"/>
            <a:ext cx="2575741" cy="35264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642685" y="1435112"/>
            <a:ext cx="7202754" cy="7202754"/>
            <a:chOff x="11642685" y="1435112"/>
            <a:chExt cx="7202754" cy="720275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42685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2619277"/>
            <a:ext cx="4834423" cy="4834423"/>
            <a:chOff x="9142857" y="2619277"/>
            <a:chExt cx="4834423" cy="48344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826850" y="2619277"/>
            <a:ext cx="4834423" cy="4834423"/>
            <a:chOff x="12826850" y="2619277"/>
            <a:chExt cx="4834423" cy="483442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26850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26850" y="2619277"/>
            <a:ext cx="4834423" cy="4834423"/>
            <a:chOff x="12826850" y="2619277"/>
            <a:chExt cx="4834423" cy="48344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826850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663110" y="2561905"/>
            <a:ext cx="5161905" cy="5161905"/>
            <a:chOff x="12663110" y="2561905"/>
            <a:chExt cx="5161905" cy="516190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663110" y="2561905"/>
              <a:ext cx="5161905" cy="516190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659097" y="6067821"/>
            <a:ext cx="4273383" cy="71108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659099" y="3634928"/>
            <a:ext cx="2930954" cy="71108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14286" y="0"/>
            <a:ext cx="6171429" cy="10571429"/>
            <a:chOff x="12114286" y="0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14286" y="0"/>
              <a:ext cx="6171429" cy="105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66491" y="546548"/>
            <a:ext cx="6301523" cy="34257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6" name="그룹 1006"/>
          <p:cNvGrpSpPr/>
          <p:nvPr/>
        </p:nvGrpSpPr>
        <p:grpSpPr>
          <a:xfrm>
            <a:off x="12767589" y="3007327"/>
            <a:ext cx="4659824" cy="259995"/>
            <a:chOff x="12767589" y="3007327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67589" y="3007327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98005" y="1191975"/>
            <a:ext cx="449808" cy="449707"/>
            <a:chOff x="6498005" y="1191975"/>
            <a:chExt cx="449808" cy="44970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6498005" y="1191975"/>
              <a:ext cx="449808" cy="4497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12290" y="852836"/>
            <a:ext cx="6171429" cy="2972561"/>
            <a:chOff x="212290" y="852836"/>
            <a:chExt cx="6171429" cy="297256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2290" y="852836"/>
              <a:ext cx="6171429" cy="297256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12290" y="4052451"/>
            <a:ext cx="6171429" cy="2180813"/>
            <a:chOff x="212290" y="4052451"/>
            <a:chExt cx="6171429" cy="218081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2290" y="4052451"/>
              <a:ext cx="6171429" cy="218081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12290" y="7067209"/>
            <a:ext cx="6171429" cy="1015633"/>
            <a:chOff x="212290" y="7067209"/>
            <a:chExt cx="6171429" cy="10156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2290" y="7067209"/>
              <a:ext cx="6171429" cy="10156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88726" y="6608465"/>
            <a:ext cx="6171429" cy="271993"/>
            <a:chOff x="188726" y="6608465"/>
            <a:chExt cx="6171429" cy="27199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8726" y="6608465"/>
              <a:ext cx="6171429" cy="27199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98005" y="4693150"/>
            <a:ext cx="449808" cy="449707"/>
            <a:chOff x="6498005" y="4693150"/>
            <a:chExt cx="449808" cy="44970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6498005" y="4693150"/>
              <a:ext cx="449808" cy="44970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498005" y="8338360"/>
            <a:ext cx="4659824" cy="259995"/>
            <a:chOff x="6498005" y="8338360"/>
            <a:chExt cx="4659824" cy="25999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98005" y="8338360"/>
              <a:ext cx="4659824" cy="259995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072828" y="2936875"/>
            <a:ext cx="7356670" cy="99717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572866" y="4031837"/>
            <a:ext cx="3175288" cy="119595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458685" y="5494190"/>
            <a:ext cx="5320470" cy="307845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210203" y="607720"/>
            <a:ext cx="4838902" cy="441635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430920" y="4990142"/>
            <a:ext cx="858965" cy="78688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396851" y="698396"/>
            <a:ext cx="822232" cy="699698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1642" y="6080548"/>
            <a:ext cx="1079146" cy="786889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315923" y="8732742"/>
            <a:ext cx="5343117" cy="1446965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8598" y="8010612"/>
            <a:ext cx="4969838" cy="242858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228571" y="-95238"/>
            <a:ext cx="6171429" cy="10571429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 rot="0"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 rot="0"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96966" y="411482"/>
            <a:ext cx="3520038" cy="33673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334974" y="2761070"/>
            <a:ext cx="4659824" cy="259995"/>
            <a:chOff x="334974" y="2761070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334974" y="2761070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7341108" y="1828241"/>
            <a:ext cx="5712053" cy="318705"/>
            <a:chOff x="7341108" y="1828241"/>
            <a:chExt cx="5712053" cy="31870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7341108" y="1828241"/>
              <a:ext cx="5712053" cy="31870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71082" y="3712161"/>
            <a:ext cx="2470841" cy="112866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12704" y="2871504"/>
            <a:ext cx="2217460" cy="92148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275871" y="1400674"/>
            <a:ext cx="912693" cy="761807"/>
          </a:xfrm>
          <a:prstGeom prst="rect">
            <a:avLst/>
          </a:prstGeom>
        </p:spPr>
      </p:pic>
      <p:pic>
        <p:nvPicPr>
          <p:cNvPr id="1008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7315200" y="2407920"/>
            <a:ext cx="9691963" cy="5402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14286" y="0"/>
            <a:ext cx="6171429" cy="10571429"/>
            <a:chOff x="12114286" y="0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14286" y="0"/>
              <a:ext cx="6171429" cy="105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66491" y="546548"/>
            <a:ext cx="6301523" cy="34257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6" name="그룹 1006"/>
          <p:cNvGrpSpPr/>
          <p:nvPr/>
        </p:nvGrpSpPr>
        <p:grpSpPr>
          <a:xfrm>
            <a:off x="12767589" y="3007327"/>
            <a:ext cx="4659824" cy="259995"/>
            <a:chOff x="12767589" y="3007327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67589" y="3007327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1790" y="545342"/>
            <a:ext cx="5581952" cy="2461985"/>
            <a:chOff x="211790" y="545342"/>
            <a:chExt cx="5581952" cy="246198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1790" y="545342"/>
              <a:ext cx="5581952" cy="246198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942857" y="1101742"/>
            <a:ext cx="5653876" cy="1470626"/>
            <a:chOff x="5942857" y="1101742"/>
            <a:chExt cx="5653876" cy="147062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42857" y="1101742"/>
              <a:ext cx="5653876" cy="147062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415157" y="6058682"/>
            <a:ext cx="5712053" cy="318705"/>
            <a:chOff x="3415157" y="6058682"/>
            <a:chExt cx="5712053" cy="31870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3415157" y="6058682"/>
              <a:ext cx="5712053" cy="31870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57914" y="2936875"/>
            <a:ext cx="5444279" cy="99717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496542" y="4031837"/>
            <a:ext cx="3441907" cy="119595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557733" y="3276809"/>
            <a:ext cx="5426613" cy="484494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8628" y="3143923"/>
            <a:ext cx="6083755" cy="706622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922901" y="533462"/>
            <a:ext cx="1079146" cy="78688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3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228571" y="-95238"/>
            <a:ext cx="6171429" cy="10571429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 rot="0"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 rot="0"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96966" y="411482"/>
            <a:ext cx="3520038" cy="33673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334974" y="2761070"/>
            <a:ext cx="4659824" cy="259995"/>
            <a:chOff x="334974" y="2761070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334974" y="2761070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7341108" y="1828241"/>
            <a:ext cx="5712053" cy="318705"/>
            <a:chOff x="7341108" y="1828241"/>
            <a:chExt cx="5712053" cy="31870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7341108" y="1828241"/>
              <a:ext cx="5712053" cy="31870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71082" y="3712161"/>
            <a:ext cx="2746003" cy="112866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12704" y="2871504"/>
            <a:ext cx="1849089" cy="92148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275871" y="1400674"/>
            <a:ext cx="912693" cy="76180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7268552" y="7012304"/>
            <a:ext cx="6269803" cy="2076832"/>
          </a:xfrm>
          <a:prstGeom prst="rect">
            <a:avLst/>
          </a:prstGeom>
        </p:spPr>
      </p:pic>
      <p:pic>
        <p:nvPicPr>
          <p:cNvPr id="1008" name="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7155180" y="2434590"/>
            <a:ext cx="9685019" cy="5417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14286" y="0"/>
            <a:ext cx="6171429" cy="10571429"/>
            <a:chOff x="12114286" y="0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14286" y="0"/>
              <a:ext cx="6171429" cy="105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66491" y="546548"/>
            <a:ext cx="6301523" cy="34257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6" name="그룹 1006"/>
          <p:cNvGrpSpPr/>
          <p:nvPr/>
        </p:nvGrpSpPr>
        <p:grpSpPr>
          <a:xfrm>
            <a:off x="12767589" y="3007327"/>
            <a:ext cx="4659824" cy="259995"/>
            <a:chOff x="12767589" y="3007327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67589" y="3007327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850455" y="4616909"/>
            <a:ext cx="449808" cy="449707"/>
            <a:chOff x="5850455" y="4616909"/>
            <a:chExt cx="449808" cy="44970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5850455" y="4616909"/>
              <a:ext cx="449808" cy="4497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773325" y="6376644"/>
            <a:ext cx="449808" cy="449707"/>
            <a:chOff x="4773325" y="6376644"/>
            <a:chExt cx="449808" cy="44970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4773325" y="6376644"/>
              <a:ext cx="449808" cy="4497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95491" y="314327"/>
            <a:ext cx="5455937" cy="5221273"/>
            <a:chOff x="195491" y="314327"/>
            <a:chExt cx="5455937" cy="522127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5491" y="314327"/>
              <a:ext cx="5455937" cy="522127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783838" y="678141"/>
            <a:ext cx="6171429" cy="3723502"/>
            <a:chOff x="5783838" y="678141"/>
            <a:chExt cx="6171429" cy="372350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83838" y="678141"/>
              <a:ext cx="6171429" cy="372350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95491" y="6192200"/>
            <a:ext cx="4418897" cy="3947821"/>
            <a:chOff x="195491" y="6192200"/>
            <a:chExt cx="4418897" cy="394782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5491" y="6192200"/>
              <a:ext cx="4418897" cy="394782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674371" y="2917037"/>
            <a:ext cx="5030536" cy="101484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207173" y="4031837"/>
            <a:ext cx="3623698" cy="83716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244866" y="6253247"/>
            <a:ext cx="6011157" cy="410453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272833" y="4478182"/>
            <a:ext cx="4758063" cy="126413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677605" y="165074"/>
            <a:ext cx="4034679" cy="69969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4367" y="-81125"/>
            <a:ext cx="1084832" cy="69969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1279" y="5661368"/>
            <a:ext cx="5194717" cy="69969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14286" y="0"/>
            <a:ext cx="6171429" cy="10571429"/>
            <a:chOff x="12114286" y="0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14286" y="0"/>
              <a:ext cx="6171429" cy="105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66491" y="546548"/>
            <a:ext cx="6301523" cy="34257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6" name="그룹 1006"/>
          <p:cNvGrpSpPr/>
          <p:nvPr/>
        </p:nvGrpSpPr>
        <p:grpSpPr>
          <a:xfrm>
            <a:off x="12767589" y="3007327"/>
            <a:ext cx="4659824" cy="259995"/>
            <a:chOff x="12767589" y="3007327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67589" y="3007327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690152" y="7277077"/>
            <a:ext cx="449808" cy="449707"/>
            <a:chOff x="6690152" y="7277077"/>
            <a:chExt cx="449808" cy="44970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6690152" y="7277077"/>
              <a:ext cx="449808" cy="4497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21672" y="296062"/>
            <a:ext cx="5042370" cy="3642319"/>
            <a:chOff x="6621672" y="296062"/>
            <a:chExt cx="5042370" cy="36423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21672" y="296062"/>
              <a:ext cx="5042370" cy="36423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78922" y="4836007"/>
            <a:ext cx="6171429" cy="4457887"/>
            <a:chOff x="278922" y="4836007"/>
            <a:chExt cx="6171429" cy="445788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8922" y="4836007"/>
              <a:ext cx="6171429" cy="445788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78922" y="290931"/>
            <a:ext cx="6171429" cy="1352381"/>
            <a:chOff x="278922" y="290931"/>
            <a:chExt cx="6171429" cy="135238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8922" y="290931"/>
              <a:ext cx="6171429" cy="135238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74371" y="2917037"/>
            <a:ext cx="5030536" cy="101484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207173" y="4031837"/>
            <a:ext cx="3623698" cy="83716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17599" y="4241999"/>
            <a:ext cx="5471336" cy="352789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57871" y="1576088"/>
            <a:ext cx="5975590" cy="353497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7797" y="-81125"/>
            <a:ext cx="4034679" cy="69969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580837" y="3857256"/>
            <a:ext cx="2098889" cy="69969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97797" y="9357114"/>
            <a:ext cx="2368032" cy="69969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429263" y="7603380"/>
            <a:ext cx="5867985" cy="118775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14286" y="0"/>
            <a:ext cx="6171429" cy="10571429"/>
            <a:chOff x="12114286" y="0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14286" y="0"/>
              <a:ext cx="6171429" cy="105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66491" y="546548"/>
            <a:ext cx="6301523" cy="34257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6" name="그룹 1006"/>
          <p:cNvGrpSpPr/>
          <p:nvPr/>
        </p:nvGrpSpPr>
        <p:grpSpPr>
          <a:xfrm>
            <a:off x="12767589" y="3007327"/>
            <a:ext cx="4659824" cy="259995"/>
            <a:chOff x="12767589" y="3007327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67589" y="3007327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2035" y="678141"/>
            <a:ext cx="5324156" cy="1028342"/>
            <a:chOff x="232035" y="678141"/>
            <a:chExt cx="5324156" cy="102834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2035" y="678141"/>
              <a:ext cx="5324156" cy="102834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32035" y="3961905"/>
            <a:ext cx="5203274" cy="1178100"/>
            <a:chOff x="232035" y="3961905"/>
            <a:chExt cx="5203274" cy="11781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2035" y="3961905"/>
              <a:ext cx="5203274" cy="11781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732238" y="338795"/>
            <a:ext cx="6171429" cy="4804062"/>
            <a:chOff x="5732238" y="338795"/>
            <a:chExt cx="6171429" cy="480406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32238" y="338795"/>
              <a:ext cx="6171429" cy="480406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178040" y="7563676"/>
            <a:ext cx="4756302" cy="318705"/>
            <a:chOff x="3178040" y="7563676"/>
            <a:chExt cx="4756302" cy="31870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3178040" y="7563676"/>
              <a:ext cx="4756302" cy="31870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32035" y="5864358"/>
            <a:ext cx="5203274" cy="2556711"/>
            <a:chOff x="232035" y="5864358"/>
            <a:chExt cx="5203274" cy="255671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2035" y="5864358"/>
              <a:ext cx="5203274" cy="255671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674371" y="2917037"/>
            <a:ext cx="5030536" cy="101484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207173" y="4031837"/>
            <a:ext cx="3623698" cy="83716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9957" y="5101304"/>
            <a:ext cx="5378890" cy="98757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393344" y="1908008"/>
            <a:ext cx="6605937" cy="136779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9253" y="197726"/>
            <a:ext cx="3805194" cy="73012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0910" y="3505579"/>
            <a:ext cx="1644251" cy="69969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664526" y="5194917"/>
            <a:ext cx="6366228" cy="333680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-390309" y="-94648"/>
            <a:ext cx="10400232" cy="73012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9957" y="8524970"/>
            <a:ext cx="5378890" cy="98757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0906" y="8339942"/>
            <a:ext cx="1644251" cy="69969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7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2114286" y="0"/>
            <a:ext cx="6171429" cy="10571429"/>
            <a:chOff x="12114286" y="0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2114286" y="0"/>
              <a:ext cx="6171429" cy="105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866491" y="546548"/>
            <a:ext cx="6301523" cy="34257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 rot="0"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 rot="0"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6" name="그룹 1006"/>
          <p:cNvGrpSpPr/>
          <p:nvPr/>
        </p:nvGrpSpPr>
        <p:grpSpPr>
          <a:xfrm rot="0">
            <a:off x="12767589" y="3007327"/>
            <a:ext cx="4659824" cy="259995"/>
            <a:chOff x="12767589" y="3007327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2767589" y="3007327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5106383" y="7721798"/>
            <a:ext cx="449808" cy="449707"/>
            <a:chOff x="5106383" y="7721798"/>
            <a:chExt cx="449808" cy="44970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 rot="10800000">
              <a:off x="5106383" y="7721798"/>
              <a:ext cx="449808" cy="4497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6690152" y="7277077"/>
            <a:ext cx="449808" cy="449707"/>
            <a:chOff x="6690152" y="7277077"/>
            <a:chExt cx="449808" cy="44970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 rot="10800000">
              <a:off x="6690152" y="7277077"/>
              <a:ext cx="449808" cy="4497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0">
            <a:off x="207792" y="767025"/>
            <a:ext cx="6171429" cy="3730286"/>
            <a:chOff x="207792" y="767025"/>
            <a:chExt cx="6171429" cy="37302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207792" y="767025"/>
              <a:ext cx="6171429" cy="37302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rot="0">
            <a:off x="207792" y="5096681"/>
            <a:ext cx="4769481" cy="997799"/>
            <a:chOff x="207792" y="5096681"/>
            <a:chExt cx="4769481" cy="99779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207792" y="5096681"/>
              <a:ext cx="4769481" cy="99779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 rot="0">
            <a:off x="6659810" y="807769"/>
            <a:ext cx="5062355" cy="318705"/>
            <a:chOff x="6659810" y="807769"/>
            <a:chExt cx="5062355" cy="31870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6659810" y="807769"/>
              <a:ext cx="5062355" cy="31870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3674371" y="2917037"/>
            <a:ext cx="5030536" cy="101484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4207173" y="4031837"/>
            <a:ext cx="3623698" cy="83716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6567256" y="1081913"/>
            <a:ext cx="5353633" cy="376769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-5711573" y="7494996"/>
            <a:ext cx="15984109" cy="100518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-1527152" y="7272481"/>
            <a:ext cx="7755947" cy="666118"/>
          </a:xfrm>
          <a:prstGeom prst="rect">
            <a:avLst/>
          </a:prstGeom>
        </p:spPr>
      </p:pic>
      <p:pic>
        <p:nvPicPr>
          <p:cNvPr id="1012" name="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6096000" y="6972300"/>
            <a:ext cx="5139690" cy="28650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571" y="-95238"/>
            <a:ext cx="6171429" cy="10571429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6966" y="411482"/>
            <a:ext cx="3520038" cy="33673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34974" y="2761070"/>
            <a:ext cx="4659824" cy="259995"/>
            <a:chOff x="334974" y="2761070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4974" y="2761070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32973" y="5106270"/>
            <a:ext cx="9738336" cy="259995"/>
            <a:chOff x="6532973" y="5106270"/>
            <a:chExt cx="9738336" cy="2599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6532973" y="5106270"/>
              <a:ext cx="9738336" cy="2599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9942" y="485258"/>
            <a:ext cx="4434660" cy="6171429"/>
            <a:chOff x="6279942" y="485258"/>
            <a:chExt cx="4434660" cy="617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79942" y="485258"/>
              <a:ext cx="4434660" cy="617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901547" y="424058"/>
            <a:ext cx="5399602" cy="4634511"/>
            <a:chOff x="11901547" y="424058"/>
            <a:chExt cx="5399602" cy="463451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01547" y="424058"/>
              <a:ext cx="5399602" cy="463451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936515" y="5119188"/>
            <a:ext cx="5326538" cy="2422150"/>
            <a:chOff x="11936515" y="5119188"/>
            <a:chExt cx="5326538" cy="242215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36515" y="5119188"/>
              <a:ext cx="5326538" cy="242215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2025" y="2694723"/>
            <a:ext cx="1406384" cy="101484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71082" y="4097733"/>
            <a:ext cx="2469679" cy="112866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117280" y="6725737"/>
            <a:ext cx="5107757" cy="293342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212918" y="70355"/>
            <a:ext cx="679327" cy="57808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34522" y="70355"/>
            <a:ext cx="884756" cy="57808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846407" y="7651946"/>
            <a:ext cx="5386779" cy="277498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571" y="-95238"/>
            <a:ext cx="6171429" cy="10571429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6966" y="411482"/>
            <a:ext cx="3520038" cy="33673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34974" y="2761070"/>
            <a:ext cx="4659824" cy="259995"/>
            <a:chOff x="334974" y="2761070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4974" y="2761070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80231" y="1062633"/>
            <a:ext cx="4836668" cy="2077060"/>
            <a:chOff x="6080231" y="1062633"/>
            <a:chExt cx="4836668" cy="207706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80231" y="1062633"/>
              <a:ext cx="4836668" cy="207706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80231" y="3561911"/>
            <a:ext cx="6171429" cy="2020926"/>
            <a:chOff x="6080231" y="3561911"/>
            <a:chExt cx="6171429" cy="202092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80231" y="3561911"/>
              <a:ext cx="6171429" cy="202092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057143" y="5892665"/>
            <a:ext cx="6171429" cy="3489262"/>
            <a:chOff x="6057143" y="5892665"/>
            <a:chExt cx="6171429" cy="348926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57143" y="5892665"/>
              <a:ext cx="6171429" cy="348926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269547" y="2818989"/>
            <a:ext cx="5062355" cy="318705"/>
            <a:chOff x="11269547" y="2818989"/>
            <a:chExt cx="5062355" cy="31870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69547" y="2818989"/>
              <a:ext cx="5062355" cy="31870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413810" y="5614944"/>
            <a:ext cx="5573798" cy="318705"/>
            <a:chOff x="12413810" y="5614944"/>
            <a:chExt cx="5573798" cy="31870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413810" y="5614944"/>
              <a:ext cx="5573798" cy="31870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2025" y="2694723"/>
            <a:ext cx="1406384" cy="101484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71082" y="4097733"/>
            <a:ext cx="2469679" cy="112866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169370" y="983962"/>
            <a:ext cx="5128367" cy="225123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188387" y="3173726"/>
            <a:ext cx="3569184" cy="60322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197910" y="703469"/>
            <a:ext cx="2724794" cy="57808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292018" y="6124504"/>
            <a:ext cx="6006613" cy="424269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188387" y="5458297"/>
            <a:ext cx="907603" cy="65016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325227" y="3413446"/>
            <a:ext cx="5340149" cy="227952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9530" y="1904768"/>
            <a:ext cx="4614841" cy="231328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2859" y="4182326"/>
            <a:ext cx="4736392" cy="14761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00000" y="2101909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76190" y="0"/>
            <a:ext cx="6171429" cy="10571429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66667" y="1254695"/>
            <a:ext cx="7819048" cy="7819048"/>
            <a:chOff x="8966667" y="1254695"/>
            <a:chExt cx="7819048" cy="78190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66667" y="1254695"/>
              <a:ext cx="7819048" cy="78190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8" name="그룹 1008"/>
          <p:cNvGrpSpPr/>
          <p:nvPr/>
        </p:nvGrpSpPr>
        <p:grpSpPr>
          <a:xfrm>
            <a:off x="9790476" y="1950334"/>
            <a:ext cx="6171429" cy="6171429"/>
            <a:chOff x="9790476" y="1950334"/>
            <a:chExt cx="6171429" cy="617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90476" y="1950334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342378" y="4030899"/>
            <a:ext cx="5067624" cy="2010297"/>
            <a:chOff x="10342378" y="4030899"/>
            <a:chExt cx="5067624" cy="201029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42378" y="4030899"/>
              <a:ext cx="5067624" cy="201029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9352" y="1723267"/>
            <a:ext cx="3046403" cy="98239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571" y="-95238"/>
            <a:ext cx="6171429" cy="10571429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6966" y="411482"/>
            <a:ext cx="3520038" cy="33673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34974" y="2761070"/>
            <a:ext cx="4659824" cy="259995"/>
            <a:chOff x="334974" y="2761070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4974" y="2761070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72583" y="1115039"/>
            <a:ext cx="6171429" cy="5019218"/>
            <a:chOff x="6172583" y="1115039"/>
            <a:chExt cx="6171429" cy="501921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72583" y="1115039"/>
              <a:ext cx="6171429" cy="501921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604841" y="4989771"/>
            <a:ext cx="9738336" cy="259995"/>
            <a:chOff x="7604841" y="4989771"/>
            <a:chExt cx="9738336" cy="25999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7604841" y="4989771"/>
              <a:ext cx="9738336" cy="25999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627095" y="1065048"/>
            <a:ext cx="5360513" cy="2906226"/>
            <a:chOff x="12627095" y="1065048"/>
            <a:chExt cx="5360513" cy="290622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27095" y="1065048"/>
              <a:ext cx="5360513" cy="290622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2025" y="2694723"/>
            <a:ext cx="1406384" cy="101484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1082" y="4097733"/>
            <a:ext cx="1920755" cy="112866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86480" y="692040"/>
            <a:ext cx="1276298" cy="67666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149297" y="6430292"/>
            <a:ext cx="6000547" cy="341279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186480" y="6055804"/>
            <a:ext cx="1035622" cy="67666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617928" y="599688"/>
            <a:ext cx="4142489" cy="67666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524590" y="4094247"/>
            <a:ext cx="5456289" cy="173551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571" y="-95238"/>
            <a:ext cx="6171429" cy="10571429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6966" y="411482"/>
            <a:ext cx="3520038" cy="33673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34974" y="2761070"/>
            <a:ext cx="4659824" cy="259995"/>
            <a:chOff x="334974" y="2761070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4974" y="2761070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178766" y="1777991"/>
            <a:ext cx="7756482" cy="4356266"/>
            <a:chOff x="8178766" y="1777991"/>
            <a:chExt cx="7756482" cy="435626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78766" y="1777991"/>
              <a:ext cx="7756482" cy="435626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34353" y="7860093"/>
            <a:ext cx="3348822" cy="259995"/>
            <a:chOff x="6634353" y="7860093"/>
            <a:chExt cx="3348822" cy="25999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6634353" y="7860093"/>
              <a:ext cx="3348822" cy="25999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2025" y="2694723"/>
            <a:ext cx="1406384" cy="101484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1082" y="4097733"/>
            <a:ext cx="1920755" cy="112866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081265" y="1373866"/>
            <a:ext cx="5556251" cy="70607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359351" y="6898113"/>
            <a:ext cx="5394499" cy="229461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571" y="-95238"/>
            <a:ext cx="6171429" cy="10571429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6966" y="411482"/>
            <a:ext cx="3520038" cy="33673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34974" y="2761070"/>
            <a:ext cx="4659824" cy="259995"/>
            <a:chOff x="334974" y="2761070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4974" y="2761070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783498" y="6455556"/>
            <a:ext cx="3348822" cy="259995"/>
            <a:chOff x="4783498" y="6455556"/>
            <a:chExt cx="3348822" cy="2599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4783498" y="6455556"/>
              <a:ext cx="3348822" cy="2599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27911" y="1579655"/>
            <a:ext cx="9953844" cy="3120078"/>
            <a:chOff x="6327911" y="1579655"/>
            <a:chExt cx="9953844" cy="312007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27911" y="1579655"/>
              <a:ext cx="9953844" cy="312007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2025" y="2694723"/>
            <a:ext cx="1406384" cy="101484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1082" y="4097733"/>
            <a:ext cx="1920755" cy="112866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94381" y="4817620"/>
            <a:ext cx="10330674" cy="454756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3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228571" y="-95238"/>
            <a:ext cx="6171429" cy="10571429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 rot="0"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 rot="0"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96966" y="411482"/>
            <a:ext cx="3520038" cy="33673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334974" y="2761070"/>
            <a:ext cx="4659824" cy="259995"/>
            <a:chOff x="334974" y="2761070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334974" y="2761070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6057143" y="1236764"/>
            <a:ext cx="6171429" cy="905898"/>
            <a:chOff x="6057143" y="1236764"/>
            <a:chExt cx="6171429" cy="9058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6057143" y="1236764"/>
              <a:ext cx="6171429" cy="90589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6057143" y="3200993"/>
            <a:ext cx="6171429" cy="1049351"/>
            <a:chOff x="6057143" y="3200993"/>
            <a:chExt cx="6171429" cy="104935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6057143" y="3200993"/>
              <a:ext cx="6171429" cy="10493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0">
            <a:off x="6057143" y="4547933"/>
            <a:ext cx="6171429" cy="1913658"/>
            <a:chOff x="6057143" y="4547933"/>
            <a:chExt cx="6171429" cy="191365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6057143" y="4547933"/>
              <a:ext cx="6171429" cy="19136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rot="0">
            <a:off x="12365048" y="2818989"/>
            <a:ext cx="5062355" cy="318705"/>
            <a:chOff x="12365048" y="2818989"/>
            <a:chExt cx="5062355" cy="31870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2365048" y="2818989"/>
              <a:ext cx="5062355" cy="31870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 rot="0">
            <a:off x="12314286" y="5504762"/>
            <a:ext cx="5062355" cy="318705"/>
            <a:chOff x="12314286" y="5504762"/>
            <a:chExt cx="5062355" cy="31870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2314286" y="5504762"/>
              <a:ext cx="5062355" cy="31870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252025" y="2694723"/>
            <a:ext cx="1406384" cy="101484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271082" y="4097733"/>
            <a:ext cx="1920755" cy="112866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2282463" y="1153739"/>
            <a:ext cx="6069395" cy="181433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6047954" y="599688"/>
            <a:ext cx="4142489" cy="67666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6047954" y="2718466"/>
            <a:ext cx="3420679" cy="67666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12294082" y="3167625"/>
            <a:ext cx="6029795" cy="238056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12291987" y="5682282"/>
            <a:ext cx="6015338" cy="384177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 rot="0">
            <a:off x="8917953" y="8804885"/>
            <a:ext cx="449808" cy="449707"/>
            <a:chOff x="8917953" y="8804885"/>
            <a:chExt cx="449808" cy="44970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 rot="5400000">
              <a:off x="8917953" y="8804885"/>
              <a:ext cx="449808" cy="449707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-1819658" y="8584824"/>
            <a:ext cx="15984109" cy="1005185"/>
          </a:xfrm>
          <a:prstGeom prst="rect">
            <a:avLst/>
          </a:prstGeom>
        </p:spPr>
      </p:pic>
      <p:pic>
        <p:nvPicPr>
          <p:cNvPr id="1013" name="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9372600" y="6871847"/>
            <a:ext cx="2777490" cy="1548253"/>
          </a:xfrm>
          <a:prstGeom prst="rect">
            <a:avLst/>
          </a:prstGeom>
        </p:spPr>
      </p:pic>
      <p:pic>
        <p:nvPicPr>
          <p:cNvPr id="1014" name="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6248400" y="6890961"/>
            <a:ext cx="2743200" cy="1529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14286" y="0"/>
            <a:ext cx="6171429" cy="10571429"/>
            <a:chOff x="12114286" y="0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14286" y="0"/>
              <a:ext cx="6171429" cy="105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66491" y="546548"/>
            <a:ext cx="6301523" cy="34257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6" name="그룹 1006"/>
          <p:cNvGrpSpPr/>
          <p:nvPr/>
        </p:nvGrpSpPr>
        <p:grpSpPr>
          <a:xfrm>
            <a:off x="12767589" y="3007327"/>
            <a:ext cx="4659824" cy="259995"/>
            <a:chOff x="12767589" y="3007327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67589" y="3007327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3626" y="678141"/>
            <a:ext cx="6171429" cy="4089796"/>
            <a:chOff x="463626" y="678141"/>
            <a:chExt cx="6171429" cy="408979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3626" y="678141"/>
              <a:ext cx="6171429" cy="408979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63626" y="5612245"/>
            <a:ext cx="6171429" cy="921368"/>
            <a:chOff x="463626" y="5612245"/>
            <a:chExt cx="6171429" cy="92136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3626" y="5612245"/>
              <a:ext cx="6171429" cy="92136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11680" y="967122"/>
            <a:ext cx="5062355" cy="318705"/>
            <a:chOff x="6611680" y="967122"/>
            <a:chExt cx="5062355" cy="31870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11680" y="967122"/>
              <a:ext cx="5062355" cy="3187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611680" y="4767937"/>
            <a:ext cx="5062355" cy="318705"/>
            <a:chOff x="6611680" y="4767937"/>
            <a:chExt cx="5062355" cy="31870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11680" y="4767937"/>
              <a:ext cx="5062355" cy="31870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63626" y="7133417"/>
            <a:ext cx="6171429" cy="849279"/>
            <a:chOff x="463626" y="7133417"/>
            <a:chExt cx="6171429" cy="84927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3626" y="7133417"/>
              <a:ext cx="6171429" cy="84927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57904" y="2936875"/>
            <a:ext cx="5463346" cy="99717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049065" y="4031837"/>
            <a:ext cx="3914688" cy="119595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17206" y="1125035"/>
            <a:ext cx="5373432" cy="325564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32266" y="5204590"/>
            <a:ext cx="2466270" cy="69969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652457" y="4913505"/>
            <a:ext cx="5253470" cy="243633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33063" y="6663571"/>
            <a:ext cx="3794708" cy="73012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89422" y="7908492"/>
            <a:ext cx="5268432" cy="212407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14286" y="0"/>
            <a:ext cx="6171429" cy="10571429"/>
            <a:chOff x="12114286" y="0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14286" y="0"/>
              <a:ext cx="6171429" cy="105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66491" y="546548"/>
            <a:ext cx="6301523" cy="34257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6" name="그룹 1006"/>
          <p:cNvGrpSpPr/>
          <p:nvPr/>
        </p:nvGrpSpPr>
        <p:grpSpPr>
          <a:xfrm>
            <a:off x="12767589" y="3007327"/>
            <a:ext cx="4659824" cy="259995"/>
            <a:chOff x="12767589" y="3007327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67589" y="3007327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3626" y="1098186"/>
            <a:ext cx="5062355" cy="318705"/>
            <a:chOff x="463626" y="1098186"/>
            <a:chExt cx="5062355" cy="31870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3626" y="1098186"/>
              <a:ext cx="5062355" cy="3187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63626" y="5480198"/>
            <a:ext cx="5062355" cy="318705"/>
            <a:chOff x="463626" y="5480198"/>
            <a:chExt cx="5062355" cy="31870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3626" y="5480198"/>
              <a:ext cx="5062355" cy="3187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057143" y="1730598"/>
            <a:ext cx="5755730" cy="672776"/>
            <a:chOff x="6057143" y="1730598"/>
            <a:chExt cx="5755730" cy="6727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57143" y="1730598"/>
              <a:ext cx="5755730" cy="67277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430380" y="6743290"/>
            <a:ext cx="5424954" cy="1281846"/>
            <a:chOff x="6430380" y="6743290"/>
            <a:chExt cx="5424954" cy="128184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30380" y="6743290"/>
              <a:ext cx="5424954" cy="128184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57904" y="2936875"/>
            <a:ext cx="5463346" cy="99717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049065" y="4031837"/>
            <a:ext cx="3914688" cy="119595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7198" y="1316968"/>
            <a:ext cx="5979956" cy="446298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736678" y="292729"/>
            <a:ext cx="1415527" cy="100822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17066" y="5966543"/>
            <a:ext cx="5911788" cy="429379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146944" y="872473"/>
            <a:ext cx="6148479" cy="73012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6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2114286" y="0"/>
            <a:ext cx="6171429" cy="10571429"/>
            <a:chOff x="12114286" y="0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2114286" y="0"/>
              <a:ext cx="6171429" cy="105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866491" y="546548"/>
            <a:ext cx="6301523" cy="34257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 rot="0"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 rot="0"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6" name="그룹 1006"/>
          <p:cNvGrpSpPr/>
          <p:nvPr/>
        </p:nvGrpSpPr>
        <p:grpSpPr>
          <a:xfrm rot="0">
            <a:off x="12767589" y="3007327"/>
            <a:ext cx="4659824" cy="259995"/>
            <a:chOff x="12767589" y="3007327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2767589" y="3007327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413390" y="648417"/>
            <a:ext cx="5062355" cy="318705"/>
            <a:chOff x="413390" y="648417"/>
            <a:chExt cx="5062355" cy="31870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413390" y="648417"/>
              <a:ext cx="5062355" cy="3187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463626" y="5610131"/>
            <a:ext cx="5062355" cy="318705"/>
            <a:chOff x="463626" y="5610131"/>
            <a:chExt cx="5062355" cy="31870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463626" y="5610131"/>
              <a:ext cx="5062355" cy="3187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0">
            <a:off x="6360400" y="2590983"/>
            <a:ext cx="5564914" cy="2036178"/>
            <a:chOff x="6360400" y="2590983"/>
            <a:chExt cx="5564914" cy="203617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6360400" y="2590983"/>
              <a:ext cx="5564914" cy="203617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3457904" y="2936875"/>
            <a:ext cx="5463346" cy="99717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4049065" y="4031837"/>
            <a:ext cx="3914688" cy="119595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427804" y="865076"/>
            <a:ext cx="5901399" cy="496190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0736678" y="292729"/>
            <a:ext cx="1415527" cy="100822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7395809" y="872475"/>
            <a:ext cx="5631574" cy="73012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 rot="0">
            <a:off x="4749642" y="7782106"/>
            <a:ext cx="449808" cy="449707"/>
            <a:chOff x="4749642" y="7782106"/>
            <a:chExt cx="449808" cy="44970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 rot="10800000">
              <a:off x="4749642" y="7782106"/>
              <a:ext cx="449808" cy="44970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-6068313" y="7555304"/>
            <a:ext cx="15984109" cy="100518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-52645" y="6921268"/>
            <a:ext cx="5602242" cy="1028928"/>
          </a:xfrm>
          <a:prstGeom prst="rect">
            <a:avLst/>
          </a:prstGeom>
        </p:spPr>
      </p:pic>
      <p:pic>
        <p:nvPicPr>
          <p:cNvPr id="1011" name="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5943600" y="6286500"/>
            <a:ext cx="5317593" cy="29641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571" y="-95238"/>
            <a:ext cx="6171429" cy="10571429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6966" y="411482"/>
            <a:ext cx="3520038" cy="33673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34974" y="2761070"/>
            <a:ext cx="4659824" cy="259995"/>
            <a:chOff x="334974" y="2761070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4974" y="2761070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011158" y="1101714"/>
            <a:ext cx="4659824" cy="259995"/>
            <a:chOff x="12011158" y="1101714"/>
            <a:chExt cx="4659824" cy="2599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11158" y="1101714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128259" y="1101714"/>
            <a:ext cx="5627312" cy="6171429"/>
            <a:chOff x="6128259" y="1101714"/>
            <a:chExt cx="5627312" cy="617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28259" y="1101714"/>
              <a:ext cx="5627312" cy="617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016401" y="5219882"/>
            <a:ext cx="9738336" cy="259995"/>
            <a:chOff x="7016401" y="5219882"/>
            <a:chExt cx="9738336" cy="2599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7016401" y="5219882"/>
              <a:ext cx="9738336" cy="25999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2025" y="2694723"/>
            <a:ext cx="1050203" cy="101484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61558" y="4037933"/>
            <a:ext cx="4234355" cy="119595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968017" y="1313522"/>
            <a:ext cx="5742247" cy="893203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49804" y="713273"/>
            <a:ext cx="2144384" cy="67666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8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228571" y="-95238"/>
            <a:ext cx="6171429" cy="10571429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 rot="0"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 rot="0"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96966" y="411482"/>
            <a:ext cx="3520038" cy="33673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334974" y="2761070"/>
            <a:ext cx="4659824" cy="259995"/>
            <a:chOff x="334974" y="2761070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334974" y="2761070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6286819" y="5923837"/>
            <a:ext cx="11700794" cy="259995"/>
            <a:chOff x="6286819" y="5923837"/>
            <a:chExt cx="11700794" cy="2599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6286819" y="5923837"/>
              <a:ext cx="11700794" cy="2599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6057143" y="1154572"/>
            <a:ext cx="6171429" cy="2578166"/>
            <a:chOff x="6057143" y="1154572"/>
            <a:chExt cx="6171429" cy="257816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6057143" y="1154572"/>
              <a:ext cx="6171429" cy="257816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0">
            <a:off x="12393162" y="1179689"/>
            <a:ext cx="5594446" cy="739761"/>
            <a:chOff x="12393162" y="1179689"/>
            <a:chExt cx="5594446" cy="73976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2393162" y="1179689"/>
              <a:ext cx="5594446" cy="7397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rot="0">
            <a:off x="12393162" y="2329679"/>
            <a:ext cx="5594446" cy="782118"/>
            <a:chOff x="12393162" y="2329679"/>
            <a:chExt cx="5594446" cy="78211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2393162" y="2329679"/>
              <a:ext cx="5594446" cy="78211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252025" y="2694723"/>
            <a:ext cx="1050203" cy="101484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261558" y="4037933"/>
            <a:ext cx="4234355" cy="119595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6197693" y="3905607"/>
            <a:ext cx="5764990" cy="193528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6049804" y="713273"/>
            <a:ext cx="2625727" cy="67666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2140594" y="642044"/>
            <a:ext cx="1051984" cy="76559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2396874" y="3883941"/>
            <a:ext cx="5663990" cy="196352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 rot="0">
            <a:off x="10761667" y="8485403"/>
            <a:ext cx="449808" cy="449707"/>
            <a:chOff x="10761667" y="8485403"/>
            <a:chExt cx="449808" cy="44970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 rot="10800000">
              <a:off x="10761667" y="8485403"/>
              <a:ext cx="449808" cy="449707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-56288" y="8258600"/>
            <a:ext cx="15984109" cy="100518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5556313" y="7624561"/>
            <a:ext cx="6408480" cy="1028928"/>
          </a:xfrm>
          <a:prstGeom prst="rect">
            <a:avLst/>
          </a:prstGeom>
        </p:spPr>
      </p:pic>
      <p:pic>
        <p:nvPicPr>
          <p:cNvPr id="1012" name="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11582400" y="6591300"/>
            <a:ext cx="5385942" cy="30022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571" y="-95238"/>
            <a:ext cx="6171429" cy="10571429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6966" y="411482"/>
            <a:ext cx="3520038" cy="33673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34974" y="2761070"/>
            <a:ext cx="4659824" cy="259995"/>
            <a:chOff x="334974" y="2761070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4974" y="2761070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774571" y="4187429"/>
            <a:ext cx="5213036" cy="259995"/>
            <a:chOff x="12774571" y="4187429"/>
            <a:chExt cx="5213036" cy="2599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74571" y="4187429"/>
              <a:ext cx="5213036" cy="2599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90819" y="1449485"/>
            <a:ext cx="6171429" cy="3057713"/>
            <a:chOff x="6390819" y="1449485"/>
            <a:chExt cx="6171429" cy="305771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90819" y="1449485"/>
              <a:ext cx="6171429" cy="305771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414884" y="5625313"/>
            <a:ext cx="6171429" cy="2797613"/>
            <a:chOff x="6414884" y="5625313"/>
            <a:chExt cx="6171429" cy="279761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14884" y="5625313"/>
              <a:ext cx="6171429" cy="279761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2501" y="2694723"/>
            <a:ext cx="1454003" cy="101484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61558" y="4037933"/>
            <a:ext cx="3904336" cy="119595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654017" y="1205674"/>
            <a:ext cx="5802942" cy="142489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288556" y="795509"/>
            <a:ext cx="1519165" cy="91464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288556" y="5082280"/>
            <a:ext cx="3967432" cy="83465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689377" y="5057663"/>
            <a:ext cx="5424119" cy="41684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37DE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10901"/>
            <a:ext cx="18637442" cy="5733333"/>
            <a:chOff x="0" y="3010901"/>
            <a:chExt cx="18637442" cy="57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010901"/>
              <a:ext cx="18637442" cy="57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2290" y="1541480"/>
            <a:ext cx="7202754" cy="7202754"/>
            <a:chOff x="532290" y="1541480"/>
            <a:chExt cx="7202754" cy="72027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2290" y="1541480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6455" y="2725645"/>
            <a:ext cx="4834423" cy="4834423"/>
            <a:chOff x="1716455" y="2725645"/>
            <a:chExt cx="4834423" cy="48344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6455" y="2725645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16455" y="2725645"/>
            <a:ext cx="4834423" cy="4834423"/>
            <a:chOff x="1716455" y="2725645"/>
            <a:chExt cx="4834423" cy="48344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6455" y="2725645"/>
              <a:ext cx="4834423" cy="483442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97928" y="-32256"/>
            <a:ext cx="6837700" cy="30365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55422" y="509887"/>
            <a:ext cx="3586231" cy="259995"/>
            <a:chOff x="255422" y="509887"/>
            <a:chExt cx="3586231" cy="2599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5422" y="509887"/>
              <a:ext cx="3586231" cy="2599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3252" y="2725645"/>
            <a:ext cx="4761905" cy="2857143"/>
            <a:chOff x="943252" y="2725645"/>
            <a:chExt cx="4761905" cy="28571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3252" y="2725645"/>
              <a:ext cx="4761905" cy="2857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60165" y="2725645"/>
            <a:ext cx="4765385" cy="2857143"/>
            <a:chOff x="6760165" y="2725645"/>
            <a:chExt cx="4765385" cy="28571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60165" y="2725645"/>
              <a:ext cx="4765385" cy="285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560931" y="2725645"/>
            <a:ext cx="4761905" cy="2857143"/>
            <a:chOff x="12560931" y="2725645"/>
            <a:chExt cx="4761905" cy="28571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60931" y="2725645"/>
              <a:ext cx="4761905" cy="285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560931" y="6477638"/>
            <a:ext cx="4761905" cy="2857143"/>
            <a:chOff x="12560931" y="6477638"/>
            <a:chExt cx="4761905" cy="285714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60931" y="6477638"/>
              <a:ext cx="4761905" cy="28571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760165" y="6508950"/>
            <a:ext cx="4765385" cy="2857143"/>
            <a:chOff x="6760165" y="6508950"/>
            <a:chExt cx="4765385" cy="285714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60165" y="6508950"/>
              <a:ext cx="4765385" cy="285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43252" y="6477638"/>
            <a:ext cx="4761905" cy="2857143"/>
            <a:chOff x="943252" y="6477638"/>
            <a:chExt cx="4761905" cy="285714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3252" y="6477638"/>
              <a:ext cx="4761905" cy="2857143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4682" y="1711550"/>
            <a:ext cx="5167135" cy="101586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72489" y="5558088"/>
            <a:ext cx="2551078" cy="72035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815221" y="5569516"/>
            <a:ext cx="2415545" cy="70510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32259" y="5577888"/>
            <a:ext cx="2181192" cy="69586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645745" y="9273611"/>
            <a:ext cx="2367926" cy="69558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62764" y="9301030"/>
            <a:ext cx="2104050" cy="69586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008230" y="9292659"/>
            <a:ext cx="2339354" cy="705107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567068" y="871863"/>
            <a:ext cx="2389946" cy="1209126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571" y="-95238"/>
            <a:ext cx="6171429" cy="10571429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6966" y="411482"/>
            <a:ext cx="3520038" cy="33673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34974" y="2761070"/>
            <a:ext cx="4659824" cy="259995"/>
            <a:chOff x="334974" y="2761070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4974" y="2761070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19152" y="1401240"/>
            <a:ext cx="5213036" cy="259995"/>
            <a:chOff x="6219152" y="1401240"/>
            <a:chExt cx="5213036" cy="2599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19152" y="1401240"/>
              <a:ext cx="5213036" cy="2599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16179" y="1401240"/>
            <a:ext cx="6171429" cy="2896038"/>
            <a:chOff x="11816179" y="1401240"/>
            <a:chExt cx="6171429" cy="289603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16179" y="1401240"/>
              <a:ext cx="6171429" cy="28960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816179" y="5569243"/>
            <a:ext cx="6171429" cy="1060443"/>
            <a:chOff x="11816179" y="5569243"/>
            <a:chExt cx="6171429" cy="10604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16179" y="5569243"/>
              <a:ext cx="6171429" cy="10604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19152" y="4882862"/>
            <a:ext cx="5213036" cy="259995"/>
            <a:chOff x="6219152" y="4882862"/>
            <a:chExt cx="5213036" cy="25999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19152" y="4882862"/>
              <a:ext cx="5213036" cy="25999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2501" y="2694723"/>
            <a:ext cx="1454003" cy="101484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1558" y="4037933"/>
            <a:ext cx="3904336" cy="119595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07160" y="858162"/>
            <a:ext cx="2063620" cy="89545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122790" y="1576085"/>
            <a:ext cx="5338441" cy="250384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707171" y="5001666"/>
            <a:ext cx="4273239" cy="89545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147904" y="5074694"/>
            <a:ext cx="5912327" cy="4587974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571" y="-95238"/>
            <a:ext cx="6171429" cy="10571429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6966" y="411482"/>
            <a:ext cx="3520038" cy="33673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34974" y="2761070"/>
            <a:ext cx="4659824" cy="259995"/>
            <a:chOff x="334974" y="2761070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4974" y="2761070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19152" y="4882862"/>
            <a:ext cx="5213036" cy="259995"/>
            <a:chOff x="6219152" y="4882862"/>
            <a:chExt cx="5213036" cy="2599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19152" y="4882862"/>
              <a:ext cx="5213036" cy="2599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139902" y="1428894"/>
            <a:ext cx="5733668" cy="3208967"/>
            <a:chOff x="6139902" y="1428894"/>
            <a:chExt cx="5733668" cy="320896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39902" y="1428894"/>
              <a:ext cx="5733668" cy="320896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009524" y="1367628"/>
            <a:ext cx="6171429" cy="3278571"/>
            <a:chOff x="12009524" y="1367628"/>
            <a:chExt cx="6171429" cy="327857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09524" y="1367628"/>
              <a:ext cx="6171429" cy="327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898688" y="5945578"/>
            <a:ext cx="5546795" cy="1753893"/>
            <a:chOff x="11898688" y="5945578"/>
            <a:chExt cx="5546795" cy="175389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98688" y="5945578"/>
              <a:ext cx="5546795" cy="175389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2501" y="2694723"/>
            <a:ext cx="1454003" cy="101484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1558" y="4037933"/>
            <a:ext cx="3904336" cy="119595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100609" y="293819"/>
            <a:ext cx="1351020" cy="97857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162190" y="5093742"/>
            <a:ext cx="5792832" cy="496837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785779" y="4533507"/>
            <a:ext cx="5634489" cy="163056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130133" y="944747"/>
            <a:ext cx="2972506" cy="71545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920504" y="933714"/>
            <a:ext cx="2972506" cy="71545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820971" y="7679952"/>
            <a:ext cx="5728022" cy="2763422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52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228571" y="-95238"/>
            <a:ext cx="6171429" cy="10571429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 rot="0"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 rot="0"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96966" y="411482"/>
            <a:ext cx="3520038" cy="33673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334974" y="2761070"/>
            <a:ext cx="4659824" cy="259995"/>
            <a:chOff x="334974" y="2761070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334974" y="2761070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6139902" y="3386758"/>
            <a:ext cx="5213036" cy="259995"/>
            <a:chOff x="6139902" y="3386758"/>
            <a:chExt cx="5213036" cy="2599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6139902" y="3386758"/>
              <a:ext cx="5213036" cy="2599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6139902" y="1524210"/>
            <a:ext cx="6171429" cy="1862548"/>
            <a:chOff x="6139902" y="1524210"/>
            <a:chExt cx="6171429" cy="186254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6139902" y="1524210"/>
              <a:ext cx="6171429" cy="186254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42501" y="2694723"/>
            <a:ext cx="1454003" cy="101484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261558" y="4037933"/>
            <a:ext cx="3904336" cy="119595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6100609" y="293819"/>
            <a:ext cx="1351020" cy="97857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6055921" y="3562772"/>
            <a:ext cx="5888336" cy="273640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6130133" y="944743"/>
            <a:ext cx="2130858" cy="71545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 rot="0">
            <a:off x="7253670" y="8127370"/>
            <a:ext cx="449808" cy="449707"/>
            <a:chOff x="7253670" y="8127370"/>
            <a:chExt cx="449808" cy="44970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 rot="10800000">
              <a:off x="7253670" y="8127370"/>
              <a:ext cx="449808" cy="44970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5813480" y="7944112"/>
            <a:ext cx="2004737" cy="100518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3984399" y="7198255"/>
            <a:ext cx="4024633" cy="2006918"/>
          </a:xfrm>
          <a:prstGeom prst="rect">
            <a:avLst/>
          </a:prstGeom>
        </p:spPr>
      </p:pic>
      <p:pic>
        <p:nvPicPr>
          <p:cNvPr id="1010" name="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8001000" y="6667500"/>
            <a:ext cx="5522640" cy="30784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14286" y="0"/>
            <a:ext cx="6171429" cy="10571429"/>
            <a:chOff x="12114286" y="0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14286" y="0"/>
              <a:ext cx="6171429" cy="105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66491" y="546548"/>
            <a:ext cx="6301523" cy="34257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6" name="그룹 1006"/>
          <p:cNvGrpSpPr/>
          <p:nvPr/>
        </p:nvGrpSpPr>
        <p:grpSpPr>
          <a:xfrm>
            <a:off x="12767589" y="3007327"/>
            <a:ext cx="4659824" cy="259995"/>
            <a:chOff x="12767589" y="3007327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67589" y="3007327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69369" y="485258"/>
            <a:ext cx="3614079" cy="6793226"/>
            <a:chOff x="369369" y="485258"/>
            <a:chExt cx="3614079" cy="679322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9369" y="485258"/>
              <a:ext cx="3614079" cy="67932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949632" y="485258"/>
            <a:ext cx="6171429" cy="3734813"/>
            <a:chOff x="4949632" y="485258"/>
            <a:chExt cx="6171429" cy="373481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49632" y="485258"/>
              <a:ext cx="6171429" cy="373481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69369" y="8736265"/>
            <a:ext cx="11128716" cy="259995"/>
            <a:chOff x="369369" y="8736265"/>
            <a:chExt cx="11128716" cy="2599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9369" y="8736265"/>
              <a:ext cx="11128716" cy="25999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111390" y="2936875"/>
            <a:ext cx="6137041" cy="99717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371856" y="4031837"/>
            <a:ext cx="3587069" cy="83717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37075" y="4280618"/>
            <a:ext cx="6957213" cy="448215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36844" y="7515670"/>
            <a:ext cx="3565270" cy="73012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1302" y="-220010"/>
            <a:ext cx="1168573" cy="108333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774438" y="-243574"/>
            <a:ext cx="2528439" cy="108333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54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2114286" y="0"/>
            <a:ext cx="6171429" cy="10571429"/>
            <a:chOff x="12114286" y="0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2114286" y="0"/>
              <a:ext cx="6171429" cy="105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866491" y="546548"/>
            <a:ext cx="6301523" cy="34257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 rot="0"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 rot="0"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6" name="그룹 1006"/>
          <p:cNvGrpSpPr/>
          <p:nvPr/>
        </p:nvGrpSpPr>
        <p:grpSpPr>
          <a:xfrm rot="0">
            <a:off x="12767589" y="3007327"/>
            <a:ext cx="4659824" cy="259995"/>
            <a:chOff x="12767589" y="3007327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2767589" y="3007327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6692197" y="967122"/>
            <a:ext cx="449808" cy="449707"/>
            <a:chOff x="6692197" y="967122"/>
            <a:chExt cx="449808" cy="44970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 rot="10800000">
              <a:off x="6692197" y="967122"/>
              <a:ext cx="449808" cy="4497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463626" y="967122"/>
            <a:ext cx="6171429" cy="1486753"/>
            <a:chOff x="463626" y="967122"/>
            <a:chExt cx="6171429" cy="148675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463626" y="967122"/>
              <a:ext cx="6171429" cy="148675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0">
            <a:off x="463626" y="3267322"/>
            <a:ext cx="6171429" cy="1086413"/>
            <a:chOff x="463626" y="3267322"/>
            <a:chExt cx="6171429" cy="108641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463626" y="3267322"/>
              <a:ext cx="6171429" cy="108641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658637" y="1329990"/>
            <a:ext cx="5400517" cy="248576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345083" y="100936"/>
            <a:ext cx="1351020" cy="97857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 rot="0">
            <a:off x="6692197" y="8004511"/>
            <a:ext cx="449808" cy="449707"/>
            <a:chOff x="6692197" y="8004511"/>
            <a:chExt cx="449808" cy="44970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 rot="10800000">
              <a:off x="6692197" y="8004511"/>
              <a:ext cx="449808" cy="44970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 rot="0">
            <a:off x="463626" y="707126"/>
            <a:ext cx="11128716" cy="259995"/>
            <a:chOff x="463626" y="707126"/>
            <a:chExt cx="11128716" cy="25999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463626" y="707126"/>
              <a:ext cx="11128716" cy="25999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 rot="0">
            <a:off x="6717042" y="3585675"/>
            <a:ext cx="449808" cy="449707"/>
            <a:chOff x="6717042" y="3585675"/>
            <a:chExt cx="449808" cy="44970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 rot="10800000">
              <a:off x="6717042" y="3585675"/>
              <a:ext cx="449808" cy="449707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6582287" y="7821253"/>
            <a:ext cx="2004737" cy="100518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6611228" y="4029160"/>
            <a:ext cx="5385260" cy="2423927"/>
          </a:xfrm>
          <a:prstGeom prst="rect">
            <a:avLst/>
          </a:prstGeom>
        </p:spPr>
      </p:pic>
      <p:sp>
        <p:nvSpPr>
          <p:cNvPr id="1014" name=""/>
          <p:cNvSpPr txBox="1"/>
          <p:nvPr/>
        </p:nvSpPr>
        <p:spPr>
          <a:xfrm>
            <a:off x="16002000" y="3185161"/>
            <a:ext cx="2286000" cy="52768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900">
                <a:latin typeface="한컴 윤고딕 240"/>
                <a:ea typeface="한컴 윤고딕 240"/>
              </a:rPr>
              <a:t>맵 관리</a:t>
            </a:r>
            <a:endParaRPr lang="ko-KR" altLang="en-US" sz="2900">
              <a:latin typeface="한컴 윤고딕 240"/>
              <a:ea typeface="한컴 윤고딕 240"/>
            </a:endParaRPr>
          </a:p>
        </p:txBody>
      </p:sp>
      <p:sp>
        <p:nvSpPr>
          <p:cNvPr id="1015" name=""/>
          <p:cNvSpPr txBox="1"/>
          <p:nvPr/>
        </p:nvSpPr>
        <p:spPr>
          <a:xfrm>
            <a:off x="14859000" y="3973830"/>
            <a:ext cx="2895600" cy="41529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100">
                <a:solidFill>
                  <a:schemeClr val="lt1"/>
                </a:solidFill>
              </a:rPr>
              <a:t>맵을 오고 갈때 필요</a:t>
            </a:r>
            <a:endParaRPr lang="ko-KR" altLang="en-US" sz="2100">
              <a:solidFill>
                <a:schemeClr val="lt1"/>
              </a:solidFill>
            </a:endParaRPr>
          </a:p>
        </p:txBody>
      </p:sp>
      <p:pic>
        <p:nvPicPr>
          <p:cNvPr id="1016" name="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399711" y="6370320"/>
            <a:ext cx="6001088" cy="3345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571" y="-95238"/>
            <a:ext cx="6171429" cy="10571429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6966" y="411482"/>
            <a:ext cx="3520038" cy="33673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34974" y="2761070"/>
            <a:ext cx="4659824" cy="259995"/>
            <a:chOff x="334974" y="2761070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4974" y="2761070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32046" y="3927433"/>
            <a:ext cx="6804600" cy="259995"/>
            <a:chOff x="11332046" y="3927433"/>
            <a:chExt cx="6804600" cy="2599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32046" y="3927433"/>
              <a:ext cx="6804600" cy="2599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190326" y="385879"/>
            <a:ext cx="4797282" cy="2044059"/>
            <a:chOff x="13190326" y="385879"/>
            <a:chExt cx="4797282" cy="204405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90326" y="385879"/>
              <a:ext cx="4797282" cy="204405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37839" y="292374"/>
            <a:ext cx="4887181" cy="5869080"/>
            <a:chOff x="6137839" y="292374"/>
            <a:chExt cx="4887181" cy="586908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37839" y="292374"/>
              <a:ext cx="4887181" cy="586908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162683" y="6483546"/>
            <a:ext cx="4862336" cy="3568793"/>
            <a:chOff x="6162683" y="6483546"/>
            <a:chExt cx="4862336" cy="356879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62683" y="6483546"/>
              <a:ext cx="4862336" cy="356879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2025" y="2714561"/>
            <a:ext cx="2229755" cy="99717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71082" y="4097733"/>
            <a:ext cx="3296088" cy="112866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048845" y="2434502"/>
            <a:ext cx="5214961" cy="170411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151280" y="4391689"/>
            <a:ext cx="6775547" cy="602393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043105" y="-147029"/>
            <a:ext cx="2605144" cy="766887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56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228571" y="-95238"/>
            <a:ext cx="6171429" cy="10571429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 rot="0"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 rot="0"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96966" y="411482"/>
            <a:ext cx="3520038" cy="33673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334974" y="2761070"/>
            <a:ext cx="4659824" cy="259995"/>
            <a:chOff x="334974" y="2761070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334974" y="2761070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6115058" y="2255438"/>
            <a:ext cx="6504089" cy="259995"/>
            <a:chOff x="6115058" y="2255438"/>
            <a:chExt cx="6504089" cy="2599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6115058" y="2255438"/>
              <a:ext cx="6504089" cy="2599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6115058" y="777520"/>
            <a:ext cx="6171429" cy="1477918"/>
            <a:chOff x="6115058" y="777520"/>
            <a:chExt cx="6171429" cy="147791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6115058" y="777520"/>
              <a:ext cx="6171429" cy="147791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52025" y="2714561"/>
            <a:ext cx="2229755" cy="99717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271082" y="4097733"/>
            <a:ext cx="3296088" cy="112866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5989861" y="2402032"/>
            <a:ext cx="6698557" cy="560818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6052628" y="207164"/>
            <a:ext cx="3874382" cy="73493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 rot="0">
            <a:off x="11801387" y="9014065"/>
            <a:ext cx="449808" cy="449707"/>
            <a:chOff x="11801387" y="9014065"/>
            <a:chExt cx="449808" cy="44970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 rot="10800000">
              <a:off x="11801387" y="9014065"/>
              <a:ext cx="449808" cy="44970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983432" y="8787263"/>
            <a:ext cx="15984109" cy="100518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6976818" y="8153228"/>
            <a:ext cx="5646852" cy="1028928"/>
          </a:xfrm>
          <a:prstGeom prst="rect">
            <a:avLst/>
          </a:prstGeom>
        </p:spPr>
      </p:pic>
      <p:pic>
        <p:nvPicPr>
          <p:cNvPr id="1010" name="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2563807" y="6797040"/>
            <a:ext cx="5343193" cy="2994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14286" y="0"/>
            <a:ext cx="6171429" cy="10571429"/>
            <a:chOff x="12114286" y="0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14286" y="0"/>
              <a:ext cx="6171429" cy="105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66491" y="546548"/>
            <a:ext cx="6301523" cy="34257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6" name="그룹 1006"/>
          <p:cNvGrpSpPr/>
          <p:nvPr/>
        </p:nvGrpSpPr>
        <p:grpSpPr>
          <a:xfrm>
            <a:off x="12767589" y="3007327"/>
            <a:ext cx="4659824" cy="259995"/>
            <a:chOff x="12767589" y="3007327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67589" y="3007327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3626" y="617238"/>
            <a:ext cx="6171429" cy="2650084"/>
            <a:chOff x="463626" y="617238"/>
            <a:chExt cx="6171429" cy="265008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3626" y="617238"/>
              <a:ext cx="6171429" cy="265008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497376" y="4388755"/>
            <a:ext cx="6171429" cy="4962304"/>
            <a:chOff x="5497376" y="4388755"/>
            <a:chExt cx="6171429" cy="496230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97376" y="4388755"/>
              <a:ext cx="6171429" cy="496230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952330" y="4693150"/>
            <a:ext cx="449808" cy="449707"/>
            <a:chOff x="4952330" y="4693150"/>
            <a:chExt cx="449808" cy="44970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4952330" y="4693150"/>
              <a:ext cx="449808" cy="4497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692197" y="967122"/>
            <a:ext cx="449808" cy="449707"/>
            <a:chOff x="6692197" y="967122"/>
            <a:chExt cx="449808" cy="44970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6692197" y="967122"/>
              <a:ext cx="449808" cy="44970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440885" y="2936875"/>
            <a:ext cx="3554660" cy="140252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492135" y="4031837"/>
            <a:ext cx="3303441" cy="83716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52016" y="1298419"/>
            <a:ext cx="5308584" cy="231127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456701" y="5010894"/>
            <a:ext cx="6491213" cy="186120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592025" y="497272"/>
            <a:ext cx="1848708" cy="73012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748523" y="4155247"/>
            <a:ext cx="872936" cy="699698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571" y="-95238"/>
            <a:ext cx="6171429" cy="10571429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6966" y="411482"/>
            <a:ext cx="3520038" cy="33673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34974" y="2761070"/>
            <a:ext cx="4659824" cy="259995"/>
            <a:chOff x="334974" y="2761070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4974" y="2761070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458944" y="5495316"/>
            <a:ext cx="4659824" cy="259995"/>
            <a:chOff x="12458944" y="5495316"/>
            <a:chExt cx="4659824" cy="2599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58944" y="5495316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04756" y="3978154"/>
            <a:ext cx="6171429" cy="2266597"/>
            <a:chOff x="6204756" y="3978154"/>
            <a:chExt cx="6171429" cy="226659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04756" y="3978154"/>
              <a:ext cx="6171429" cy="226659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1549" y="2785790"/>
            <a:ext cx="2832060" cy="134439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1082" y="4097733"/>
            <a:ext cx="1184031" cy="77363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55916" y="4050871"/>
            <a:ext cx="5546742" cy="181450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220491" y="3577556"/>
            <a:ext cx="884756" cy="578089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571" y="-95238"/>
            <a:ext cx="6171429" cy="10571429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6966" y="411482"/>
            <a:ext cx="3520038" cy="33673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34974" y="2761070"/>
            <a:ext cx="4659824" cy="259995"/>
            <a:chOff x="334974" y="2761070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4974" y="2761070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39902" y="255044"/>
            <a:ext cx="5673515" cy="4423418"/>
            <a:chOff x="6139902" y="255044"/>
            <a:chExt cx="5673515" cy="442341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39902" y="255044"/>
              <a:ext cx="5673515" cy="442341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961905" y="292374"/>
            <a:ext cx="6171429" cy="2947406"/>
            <a:chOff x="11961905" y="292374"/>
            <a:chExt cx="6171429" cy="294740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61905" y="292374"/>
              <a:ext cx="6171429" cy="294740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057143" y="7070735"/>
            <a:ext cx="6171429" cy="2684082"/>
            <a:chOff x="6057143" y="7070735"/>
            <a:chExt cx="6171429" cy="268408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57143" y="7070735"/>
              <a:ext cx="6171429" cy="268408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1549" y="2785790"/>
            <a:ext cx="2832060" cy="134439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1082" y="4145352"/>
            <a:ext cx="1827555" cy="77363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26152" y="4585914"/>
            <a:ext cx="5855897" cy="155025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23790" y="6948760"/>
            <a:ext cx="6402158" cy="263768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5" name="그룹 1005"/>
          <p:cNvGrpSpPr/>
          <p:nvPr/>
        </p:nvGrpSpPr>
        <p:grpSpPr>
          <a:xfrm>
            <a:off x="0" y="4552381"/>
            <a:ext cx="18637442" cy="5733333"/>
            <a:chOff x="0" y="4552381"/>
            <a:chExt cx="18637442" cy="57333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552381"/>
              <a:ext cx="18637442" cy="573333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224" y="411480"/>
            <a:ext cx="2702118" cy="336684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63626" y="2861738"/>
            <a:ext cx="4098807" cy="259995"/>
            <a:chOff x="463626" y="2861738"/>
            <a:chExt cx="4098807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3626" y="2861738"/>
              <a:ext cx="4098807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81284" y="4790388"/>
            <a:ext cx="790476" cy="790476"/>
            <a:chOff x="2081284" y="4790388"/>
            <a:chExt cx="790476" cy="79047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81284" y="4790388"/>
              <a:ext cx="790476" cy="79047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7739" y="4679082"/>
            <a:ext cx="1283441" cy="104847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027316" y="4790388"/>
            <a:ext cx="787478" cy="787478"/>
            <a:chOff x="3027316" y="4790388"/>
            <a:chExt cx="787478" cy="78747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27316" y="4790388"/>
              <a:ext cx="787478" cy="78747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378018" y="4784039"/>
            <a:ext cx="787590" cy="787590"/>
            <a:chOff x="4378018" y="4784039"/>
            <a:chExt cx="787590" cy="78759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78018" y="4784039"/>
              <a:ext cx="787590" cy="78759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49735" y="4780864"/>
            <a:ext cx="792845" cy="792845"/>
            <a:chOff x="5349735" y="4780864"/>
            <a:chExt cx="792845" cy="7928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49735" y="4780864"/>
              <a:ext cx="792845" cy="7928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044836" y="4739824"/>
            <a:ext cx="57143" cy="913046"/>
            <a:chOff x="4044836" y="4739824"/>
            <a:chExt cx="57143" cy="91304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960000">
              <a:off x="4044836" y="4739824"/>
              <a:ext cx="57143" cy="91304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081284" y="5922426"/>
            <a:ext cx="790476" cy="790476"/>
            <a:chOff x="2081284" y="5922426"/>
            <a:chExt cx="790476" cy="79047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81284" y="5922426"/>
              <a:ext cx="790476" cy="79047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453777" y="5922426"/>
            <a:ext cx="790476" cy="790476"/>
            <a:chOff x="3453777" y="5922426"/>
            <a:chExt cx="790476" cy="79047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53777" y="5922426"/>
              <a:ext cx="790476" cy="79047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118132" y="5866626"/>
            <a:ext cx="57143" cy="923153"/>
            <a:chOff x="3118132" y="5866626"/>
            <a:chExt cx="57143" cy="92315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960000">
              <a:off x="3118132" y="5866626"/>
              <a:ext cx="57143" cy="923153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056" y="5717702"/>
            <a:ext cx="2202203" cy="106006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8319048" y="8891737"/>
            <a:ext cx="790476" cy="790476"/>
            <a:chOff x="8319048" y="8891737"/>
            <a:chExt cx="790476" cy="79047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319048" y="8891737"/>
              <a:ext cx="790476" cy="79047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328571" y="5931950"/>
            <a:ext cx="790476" cy="790476"/>
            <a:chOff x="8328571" y="5931950"/>
            <a:chExt cx="790476" cy="79047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328571" y="5931950"/>
              <a:ext cx="790476" cy="79047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338095" y="4772006"/>
            <a:ext cx="790476" cy="790476"/>
            <a:chOff x="8338095" y="4772006"/>
            <a:chExt cx="790476" cy="79047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38095" y="4772006"/>
              <a:ext cx="790476" cy="79047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280626" y="7428571"/>
            <a:ext cx="1580952" cy="790476"/>
            <a:chOff x="8280626" y="7428571"/>
            <a:chExt cx="1580952" cy="79047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280626" y="7428571"/>
              <a:ext cx="1580952" cy="79047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4850920" y="5922426"/>
            <a:ext cx="1580952" cy="790476"/>
            <a:chOff x="4850920" y="5922426"/>
            <a:chExt cx="1580952" cy="790476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850920" y="5922426"/>
              <a:ext cx="1580952" cy="79047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074885" y="7201377"/>
            <a:ext cx="790476" cy="790476"/>
            <a:chOff x="2074885" y="7201377"/>
            <a:chExt cx="790476" cy="790476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074885" y="7201377"/>
              <a:ext cx="790476" cy="79047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4536173" y="5856088"/>
            <a:ext cx="57143" cy="923153"/>
            <a:chOff x="4536173" y="5856088"/>
            <a:chExt cx="57143" cy="923153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960000">
              <a:off x="4536173" y="5856088"/>
              <a:ext cx="57143" cy="923153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-53671" y="6690821"/>
            <a:ext cx="2260689" cy="1954660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421447" y="4731371"/>
            <a:ext cx="1892746" cy="1048470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244066" y="5751409"/>
            <a:ext cx="2115451" cy="1464422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244066" y="7248028"/>
            <a:ext cx="2115451" cy="1464422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421447" y="8851771"/>
            <a:ext cx="1911794" cy="1048470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383522" y="2805418"/>
            <a:ext cx="2643536" cy="976089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102114" y="5096371"/>
            <a:ext cx="8236898" cy="4581851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0214653" y="4660390"/>
            <a:ext cx="4098807" cy="259995"/>
            <a:chOff x="10214653" y="4660390"/>
            <a:chExt cx="4098807" cy="259995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214653" y="4660390"/>
              <a:ext cx="4098807" cy="259995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0214653" y="9801261"/>
            <a:ext cx="4098807" cy="259995"/>
            <a:chOff x="10214653" y="9801261"/>
            <a:chExt cx="4098807" cy="259995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214653" y="9801261"/>
              <a:ext cx="4098807" cy="2599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571" y="-95238"/>
            <a:ext cx="6171429" cy="10571429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6966" y="411482"/>
            <a:ext cx="3519952" cy="337101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34974" y="2761070"/>
            <a:ext cx="4659824" cy="259995"/>
            <a:chOff x="334974" y="2761070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4974" y="2761070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355080" y="610249"/>
            <a:ext cx="5632527" cy="4589467"/>
            <a:chOff x="12355080" y="610249"/>
            <a:chExt cx="5632527" cy="458946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55080" y="610249"/>
              <a:ext cx="5632527" cy="45894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35132" y="5270398"/>
            <a:ext cx="6352475" cy="4665704"/>
            <a:chOff x="11635132" y="5270398"/>
            <a:chExt cx="6352475" cy="466570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35132" y="5270398"/>
              <a:ext cx="6352475" cy="466570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722422" y="1288248"/>
            <a:ext cx="4659824" cy="259995"/>
            <a:chOff x="6722422" y="1288248"/>
            <a:chExt cx="4659824" cy="2599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22422" y="1288248"/>
              <a:ext cx="4659824" cy="25999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1549" y="2785790"/>
            <a:ext cx="2832060" cy="134439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1082" y="4173923"/>
            <a:ext cx="2346574" cy="77363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21361" y="1421038"/>
            <a:ext cx="6147535" cy="809394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04691" y="592836"/>
            <a:ext cx="8741897" cy="821088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14286" y="0"/>
            <a:ext cx="6171429" cy="10571429"/>
            <a:chOff x="12114286" y="0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14286" y="0"/>
              <a:ext cx="6171429" cy="105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66491" y="546548"/>
            <a:ext cx="6301523" cy="34257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6" name="그룹 1006"/>
          <p:cNvGrpSpPr/>
          <p:nvPr/>
        </p:nvGrpSpPr>
        <p:grpSpPr>
          <a:xfrm>
            <a:off x="12767589" y="3007327"/>
            <a:ext cx="4659824" cy="259995"/>
            <a:chOff x="12767589" y="3007327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67589" y="3007327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3626" y="2076677"/>
            <a:ext cx="6171429" cy="5612272"/>
            <a:chOff x="463626" y="2076677"/>
            <a:chExt cx="6171429" cy="561227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3626" y="2076677"/>
              <a:ext cx="6171429" cy="561227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889764" y="2079127"/>
            <a:ext cx="4659824" cy="259995"/>
            <a:chOff x="6889764" y="2079127"/>
            <a:chExt cx="4659824" cy="25999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89764" y="2079127"/>
              <a:ext cx="4659824" cy="25999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440885" y="2936875"/>
            <a:ext cx="3554660" cy="140252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15771" y="4031837"/>
            <a:ext cx="10974974" cy="83716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59951" y="2123313"/>
            <a:ext cx="5376177" cy="430925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5111516" y="1552882"/>
            <a:ext cx="10974974" cy="83716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571" y="-95238"/>
            <a:ext cx="6171429" cy="10571429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6966" y="411482"/>
            <a:ext cx="3520038" cy="33673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34974" y="2761070"/>
            <a:ext cx="4659824" cy="259995"/>
            <a:chOff x="334974" y="2761070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4974" y="2761070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39902" y="870625"/>
            <a:ext cx="6171429" cy="2484601"/>
            <a:chOff x="6139902" y="870625"/>
            <a:chExt cx="6171429" cy="248460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39902" y="870625"/>
              <a:ext cx="6171429" cy="248460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16179" y="5959184"/>
            <a:ext cx="6171429" cy="3757285"/>
            <a:chOff x="11816179" y="5959184"/>
            <a:chExt cx="6171429" cy="375728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16179" y="5959184"/>
              <a:ext cx="6171429" cy="37572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702040" y="5959184"/>
            <a:ext cx="4659824" cy="259995"/>
            <a:chOff x="6702040" y="5959184"/>
            <a:chExt cx="4659824" cy="2599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02040" y="5959184"/>
              <a:ext cx="4659824" cy="25999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571981" y="2718346"/>
            <a:ext cx="4659824" cy="259995"/>
            <a:chOff x="12571981" y="2718346"/>
            <a:chExt cx="4659824" cy="25999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71981" y="2718346"/>
              <a:ext cx="4659824" cy="25999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1082" y="4173923"/>
            <a:ext cx="1759117" cy="77363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12704" y="2871504"/>
            <a:ext cx="2832060" cy="134439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566114" y="1682438"/>
            <a:ext cx="4335050" cy="141628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17878" y="6301952"/>
            <a:ext cx="5453754" cy="3245269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571" y="-95238"/>
            <a:ext cx="6171429" cy="10571429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6966" y="411482"/>
            <a:ext cx="3520038" cy="33673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34974" y="2761070"/>
            <a:ext cx="4659824" cy="259995"/>
            <a:chOff x="334974" y="2761070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4974" y="2761070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850071" y="768664"/>
            <a:ext cx="6171429" cy="5675912"/>
            <a:chOff x="11850071" y="768664"/>
            <a:chExt cx="6171429" cy="567591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50071" y="768664"/>
              <a:ext cx="6171429" cy="567591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172413" y="1611955"/>
            <a:ext cx="4659824" cy="259995"/>
            <a:chOff x="6172413" y="1611955"/>
            <a:chExt cx="4659824" cy="25999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72413" y="1611955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036671" y="4873143"/>
            <a:ext cx="4659824" cy="259995"/>
            <a:chOff x="7036671" y="4873143"/>
            <a:chExt cx="4659824" cy="2599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36671" y="4873143"/>
              <a:ext cx="4659824" cy="25999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2035" y="4114123"/>
            <a:ext cx="3363536" cy="83717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2704" y="2871504"/>
            <a:ext cx="2832060" cy="134439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80115" y="1736601"/>
            <a:ext cx="5988255" cy="243654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185857" y="4995247"/>
            <a:ext cx="5974621" cy="2722173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571" y="-95238"/>
            <a:ext cx="6171429" cy="10571429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6966" y="411482"/>
            <a:ext cx="3520038" cy="33673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34974" y="2761070"/>
            <a:ext cx="4659824" cy="259995"/>
            <a:chOff x="334974" y="2761070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4974" y="2761070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19048" y="678141"/>
            <a:ext cx="9700279" cy="925699"/>
            <a:chOff x="6019048" y="678141"/>
            <a:chExt cx="9700279" cy="92569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19048" y="678141"/>
              <a:ext cx="9700279" cy="92569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38095" y="1568246"/>
            <a:ext cx="4659824" cy="259995"/>
            <a:chOff x="6038095" y="1568246"/>
            <a:chExt cx="4659824" cy="25999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8095" y="1568246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066761" y="3442527"/>
            <a:ext cx="7679505" cy="3934953"/>
            <a:chOff x="6066761" y="3442527"/>
            <a:chExt cx="7679505" cy="393495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66761" y="3442527"/>
              <a:ext cx="7679505" cy="393495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19048" y="8437548"/>
            <a:ext cx="7689123" cy="1116678"/>
            <a:chOff x="6019048" y="8437548"/>
            <a:chExt cx="7689123" cy="111667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19048" y="8437548"/>
              <a:ext cx="7689123" cy="111667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774837" y="4319368"/>
            <a:ext cx="3906847" cy="259995"/>
            <a:chOff x="13774837" y="4319368"/>
            <a:chExt cx="3906847" cy="25999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774837" y="4319368"/>
              <a:ext cx="3906847" cy="25999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2035" y="4114123"/>
            <a:ext cx="3334184" cy="118206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3656" y="2805418"/>
            <a:ext cx="2869974" cy="138712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973161" y="1725209"/>
            <a:ext cx="8538983" cy="173911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670616" y="4486873"/>
            <a:ext cx="3793907" cy="216204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697250" y="8365946"/>
            <a:ext cx="4613237" cy="1766304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5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2114286" y="0"/>
            <a:ext cx="6171429" cy="10571429"/>
            <a:chOff x="12114286" y="0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2114286" y="0"/>
              <a:ext cx="6171429" cy="105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866491" y="546548"/>
            <a:ext cx="6301523" cy="34257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 rot="0"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 rot="0"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6" name="그룹 1006"/>
          <p:cNvGrpSpPr/>
          <p:nvPr/>
        </p:nvGrpSpPr>
        <p:grpSpPr>
          <a:xfrm rot="0">
            <a:off x="12767589" y="3007327"/>
            <a:ext cx="4659824" cy="259995"/>
            <a:chOff x="12767589" y="3007327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2767589" y="3007327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5377998" y="967122"/>
            <a:ext cx="6171429" cy="3205458"/>
            <a:chOff x="5377998" y="967122"/>
            <a:chExt cx="6171429" cy="320545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377998" y="967122"/>
              <a:ext cx="6171429" cy="320545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520769" y="986169"/>
            <a:ext cx="4659824" cy="259995"/>
            <a:chOff x="520769" y="986169"/>
            <a:chExt cx="4659824" cy="25999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20769" y="986169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0">
            <a:off x="2971429" y="5797147"/>
            <a:ext cx="4659824" cy="259995"/>
            <a:chOff x="2971429" y="5797147"/>
            <a:chExt cx="4659824" cy="25999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2971429" y="5797147"/>
              <a:ext cx="4659824" cy="25999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4412114" y="2942018"/>
            <a:ext cx="3593051" cy="138712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4003769" y="4031837"/>
            <a:ext cx="3929974" cy="118206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397380" y="1096097"/>
            <a:ext cx="5289260" cy="190513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2858875" y="5306494"/>
            <a:ext cx="1163070" cy="982394"/>
          </a:xfrm>
          <a:prstGeom prst="rect">
            <a:avLst/>
          </a:prstGeom>
        </p:spPr>
      </p:pic>
      <p:pic>
        <p:nvPicPr>
          <p:cNvPr id="1010" name="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2667000" y="6160604"/>
            <a:ext cx="6096000" cy="3410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6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228571" y="-95238"/>
            <a:ext cx="6171429" cy="10571429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2033333" y="1280952"/>
            <a:ext cx="7819048" cy="7819048"/>
            <a:chOff x="2033333" y="1280952"/>
            <a:chExt cx="7819048" cy="78190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033333" y="1280952"/>
              <a:ext cx="7819048" cy="78190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2400000" y="1647619"/>
            <a:ext cx="7085714" cy="7085714"/>
            <a:chOff x="2400000" y="1647619"/>
            <a:chExt cx="7085714" cy="70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400000" y="1647619"/>
              <a:ext cx="7085714" cy="70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095245" y="2547483"/>
            <a:ext cx="5483440" cy="238171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463626" y="292374"/>
            <a:ext cx="17523982" cy="385767"/>
            <a:chOff x="463626" y="292374"/>
            <a:chExt cx="17523982" cy="385767"/>
          </a:xfrm>
        </p:grpSpPr>
        <p:grpSp>
          <p:nvGrpSpPr>
            <p:cNvPr id="1005" name="그룹 1005"/>
            <p:cNvGrpSpPr/>
            <p:nvPr/>
          </p:nvGrpSpPr>
          <p:grpSpPr>
            <a:xfrm rot="0"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 rot="0"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410294" y="239042"/>
              <a:ext cx="1159280" cy="4622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10438095" y="2101909"/>
            <a:ext cx="6390476" cy="259995"/>
            <a:chOff x="10438095" y="2101909"/>
            <a:chExt cx="6390476" cy="25999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0438095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1008" name=""/>
          <p:cNvSpPr txBox="1"/>
          <p:nvPr/>
        </p:nvSpPr>
        <p:spPr>
          <a:xfrm>
            <a:off x="10363200" y="5143500"/>
            <a:ext cx="4724400" cy="4457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400">
                <a:hlinkClick r:id="rId10"/>
              </a:rPr>
              <a:t>https://youtu.be/n261WUP65mA</a:t>
            </a:r>
            <a:endParaRPr lang="en-US" altLang="ko-KR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7">
    <p:bg>
      <p:bgPr shadeToTitle="0">
        <a:solidFill>
          <a:srgbClr val="37dea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3841652" y="1435112"/>
            <a:ext cx="7202754" cy="7202754"/>
            <a:chOff x="3841652" y="1435112"/>
            <a:chExt cx="7202754" cy="7202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841652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341824" y="2619277"/>
            <a:ext cx="4834423" cy="4834423"/>
            <a:chOff x="1341824" y="2619277"/>
            <a:chExt cx="4834423" cy="4834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41824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081132" y="3161228"/>
            <a:ext cx="7066194" cy="316516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 rot="0">
            <a:off x="13470912" y="4332042"/>
            <a:ext cx="3586231" cy="259995"/>
            <a:chOff x="13470912" y="4332042"/>
            <a:chExt cx="3586231" cy="2599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3470912" y="4332042"/>
              <a:ext cx="3586231" cy="2599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162995" y="9788009"/>
            <a:ext cx="497705" cy="497705"/>
            <a:chOff x="162995" y="9788009"/>
            <a:chExt cx="497705" cy="49770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62995" y="9788009"/>
              <a:ext cx="497705" cy="49770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357316" y="5284642"/>
            <a:ext cx="9010164" cy="3144107"/>
          </a:xfrm>
          <a:prstGeom prst="rect">
            <a:avLst/>
          </a:prstGeom>
        </p:spPr>
      </p:pic>
      <p:pic>
        <p:nvPicPr>
          <p:cNvPr id="1007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3030200" y="762000"/>
            <a:ext cx="5119829" cy="3009899"/>
          </a:xfrm>
          <a:prstGeom prst="rect">
            <a:avLst/>
          </a:prstGeom>
        </p:spPr>
      </p:pic>
      <p:pic>
        <p:nvPicPr>
          <p:cNvPr id="1008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8535602" y="318478"/>
            <a:ext cx="4342197" cy="3453421"/>
          </a:xfrm>
          <a:prstGeom prst="rect">
            <a:avLst/>
          </a:prstGeom>
        </p:spPr>
      </p:pic>
      <p:sp>
        <p:nvSpPr>
          <p:cNvPr id="1009" name=""/>
          <p:cNvSpPr txBox="1"/>
          <p:nvPr/>
        </p:nvSpPr>
        <p:spPr>
          <a:xfrm>
            <a:off x="7344063" y="8985789"/>
            <a:ext cx="6019800" cy="72780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b="1">
                <a:latin typeface="맑은 고딕"/>
                <a:ea typeface="맑은 고딕"/>
              </a:rPr>
              <a:t>프로젝트 깃허브 링크 </a:t>
            </a:r>
            <a:r>
              <a:rPr lang="en-US" altLang="ko-KR" b="1">
                <a:latin typeface="맑은 고딕"/>
                <a:ea typeface="맑은 고딕"/>
              </a:rPr>
              <a:t>:</a:t>
            </a:r>
            <a:r>
              <a:rPr lang="ko-KR" altLang="en-US" b="1">
                <a:latin typeface="맑은 고딕"/>
                <a:ea typeface="맑은 고딕"/>
              </a:rPr>
              <a:t> </a:t>
            </a:r>
            <a:r>
              <a:rPr lang="ko-KR" altLang="en-US" sz="2400" b="1">
                <a:ea typeface="맑은 고딕"/>
                <a:cs typeface="Calibri"/>
                <a:hlinkClick r:id="rId12"/>
              </a:rPr>
              <a:t>https://github.com/Saypixel/TheChromatic</a:t>
            </a:r>
            <a:endParaRPr lang="ko-KR" altLang="en-US" sz="2400" b="1"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0" y="4800000"/>
            <a:ext cx="18637442" cy="5733333"/>
            <a:chOff x="0" y="4800000"/>
            <a:chExt cx="18637442" cy="57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800000"/>
              <a:ext cx="18637442" cy="573333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3080" y="6012080"/>
            <a:ext cx="5086114" cy="11051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72311" y="3313510"/>
            <a:ext cx="2670172" cy="2670172"/>
            <a:chOff x="2072311" y="3313510"/>
            <a:chExt cx="2670172" cy="267017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072311" y="3313510"/>
              <a:ext cx="2670172" cy="2670172"/>
              <a:chOff x="2072311" y="3313510"/>
              <a:chExt cx="2670172" cy="267017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072311" y="3313510"/>
                <a:ext cx="2670172" cy="267017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230722" y="3471920"/>
              <a:ext cx="2353351" cy="2353351"/>
              <a:chOff x="2230722" y="3471920"/>
              <a:chExt cx="2353351" cy="235335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230722" y="3471920"/>
                <a:ext cx="2353351" cy="2353351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5930975" y="3313823"/>
            <a:ext cx="2670172" cy="2670172"/>
            <a:chOff x="5930975" y="3313823"/>
            <a:chExt cx="2670172" cy="267017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30975" y="3313823"/>
              <a:ext cx="2670172" cy="26701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089386" y="3472233"/>
            <a:ext cx="2353351" cy="2353351"/>
            <a:chOff x="6089386" y="3472233"/>
            <a:chExt cx="2353351" cy="235335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89386" y="3472233"/>
              <a:ext cx="2353351" cy="235335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733239" y="3284890"/>
            <a:ext cx="2670172" cy="2670172"/>
            <a:chOff x="9733239" y="3284890"/>
            <a:chExt cx="2670172" cy="267017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9733239" y="3284890"/>
              <a:ext cx="2670172" cy="2670172"/>
              <a:chOff x="9733239" y="3284890"/>
              <a:chExt cx="2670172" cy="2670172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733239" y="3284890"/>
                <a:ext cx="2670172" cy="267017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891649" y="3443300"/>
              <a:ext cx="2353351" cy="2353351"/>
              <a:chOff x="9891649" y="3443300"/>
              <a:chExt cx="2353351" cy="235335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891649" y="3443300"/>
                <a:ext cx="2353351" cy="2353351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3614595" y="3429555"/>
            <a:ext cx="2670172" cy="2670172"/>
            <a:chOff x="13614595" y="3429555"/>
            <a:chExt cx="2670172" cy="2670172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3614595" y="3429555"/>
              <a:ext cx="2670172" cy="2670172"/>
              <a:chOff x="13614595" y="3429555"/>
              <a:chExt cx="2670172" cy="2670172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614595" y="3429555"/>
                <a:ext cx="2670172" cy="2670172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773006" y="3587966"/>
              <a:ext cx="2353351" cy="2353351"/>
              <a:chOff x="13773006" y="3587966"/>
              <a:chExt cx="2353351" cy="2353351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773006" y="3587966"/>
                <a:ext cx="2353351" cy="2353351"/>
              </a:xfrm>
              <a:prstGeom prst="rect">
                <a:avLst/>
              </a:prstGeom>
            </p:spPr>
          </p:pic>
        </p:grpSp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37268" y="6837373"/>
            <a:ext cx="4069498" cy="1326964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933333" y="1488291"/>
            <a:ext cx="7847619" cy="259995"/>
            <a:chOff x="933333" y="1488291"/>
            <a:chExt cx="7847619" cy="25999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33333" y="1488291"/>
              <a:ext cx="7847619" cy="25999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101195" y="8084183"/>
            <a:ext cx="1538048" cy="1538048"/>
            <a:chOff x="7101195" y="8084183"/>
            <a:chExt cx="1538048" cy="153804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01195" y="8084183"/>
              <a:ext cx="1538048" cy="153804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382918" y="7948462"/>
            <a:ext cx="1025761" cy="1635673"/>
            <a:chOff x="6382918" y="7948462"/>
            <a:chExt cx="1025761" cy="163567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82918" y="7948462"/>
              <a:ext cx="1025761" cy="163567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835270" y="8668864"/>
            <a:ext cx="744147" cy="744147"/>
            <a:chOff x="13835270" y="8668864"/>
            <a:chExt cx="744147" cy="744147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835270" y="8668864"/>
              <a:ext cx="744147" cy="74414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5294086" y="8967492"/>
            <a:ext cx="827116" cy="413558"/>
            <a:chOff x="15294086" y="8967492"/>
            <a:chExt cx="827116" cy="41355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294086" y="8967492"/>
              <a:ext cx="827116" cy="41355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9413959" y="8742474"/>
            <a:ext cx="1044052" cy="773372"/>
            <a:chOff x="9413959" y="8742474"/>
            <a:chExt cx="1044052" cy="773372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413959" y="8742474"/>
              <a:ext cx="1044052" cy="773372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729998" y="8732950"/>
            <a:ext cx="838656" cy="784838"/>
            <a:chOff x="10729998" y="8732950"/>
            <a:chExt cx="838656" cy="784838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729998" y="8732950"/>
              <a:ext cx="838656" cy="784838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798952" y="8744937"/>
            <a:ext cx="1208919" cy="779948"/>
            <a:chOff x="11798952" y="8744937"/>
            <a:chExt cx="1208919" cy="779948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798952" y="8744937"/>
              <a:ext cx="1208919" cy="779948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339867" y="6033305"/>
            <a:ext cx="5308761" cy="1074961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837449" y="6837688"/>
            <a:ext cx="4218698" cy="1326964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217295" y="6071048"/>
            <a:ext cx="5081085" cy="1074932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106628" y="6920650"/>
            <a:ext cx="3559431" cy="1009517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172248" y="6134391"/>
            <a:ext cx="7040113" cy="1076809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686126" y="6953421"/>
            <a:ext cx="4069431" cy="1632993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98955" y="1407425"/>
            <a:ext cx="4251063" cy="2125349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490075" y="972333"/>
            <a:ext cx="2797784" cy="997174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145804" y="9308810"/>
            <a:ext cx="4749813" cy="575841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6298013" y="9547582"/>
            <a:ext cx="2302013" cy="575841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9269210" y="9549856"/>
            <a:ext cx="2525213" cy="575841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1162990" y="9547542"/>
            <a:ext cx="2397260" cy="7889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571" y="-95238"/>
            <a:ext cx="6171429" cy="10571429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3840" y="732369"/>
            <a:ext cx="3519971" cy="33668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6" name="그룹 1006"/>
          <p:cNvGrpSpPr/>
          <p:nvPr/>
        </p:nvGrpSpPr>
        <p:grpSpPr>
          <a:xfrm>
            <a:off x="424732" y="3169232"/>
            <a:ext cx="4659824" cy="259995"/>
            <a:chOff x="424732" y="3169232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4732" y="3169232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23810" y="4122498"/>
            <a:ext cx="6171429" cy="2307386"/>
            <a:chOff x="9123810" y="4122498"/>
            <a:chExt cx="6171429" cy="23073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23810" y="4122498"/>
              <a:ext cx="6171429" cy="230738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1454" y="3126536"/>
            <a:ext cx="2674275" cy="140164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45885" y="6726123"/>
            <a:ext cx="10168460" cy="233571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571" y="-95238"/>
            <a:ext cx="6171429" cy="10571429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3840" y="732369"/>
            <a:ext cx="3519971" cy="33668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6" name="그룹 1006"/>
          <p:cNvGrpSpPr/>
          <p:nvPr/>
        </p:nvGrpSpPr>
        <p:grpSpPr>
          <a:xfrm>
            <a:off x="424732" y="3169232"/>
            <a:ext cx="4659824" cy="259995"/>
            <a:chOff x="424732" y="3169232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4732" y="3169232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14900" y="941886"/>
            <a:ext cx="6171429" cy="453579"/>
            <a:chOff x="6114900" y="941886"/>
            <a:chExt cx="6171429" cy="45357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14900" y="941886"/>
              <a:ext cx="6171429" cy="45357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139478" y="1528798"/>
            <a:ext cx="6171429" cy="2284778"/>
            <a:chOff x="6139478" y="1528798"/>
            <a:chExt cx="6171429" cy="228477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39478" y="1528798"/>
              <a:ext cx="6171429" cy="228477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25038" y="3923055"/>
            <a:ext cx="6171429" cy="5791231"/>
            <a:chOff x="6125038" y="3923055"/>
            <a:chExt cx="6171429" cy="579123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25038" y="3923055"/>
              <a:ext cx="6171429" cy="57912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286329" y="703790"/>
            <a:ext cx="5322645" cy="259995"/>
            <a:chOff x="12286329" y="703790"/>
            <a:chExt cx="5322645" cy="25999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86329" y="703790"/>
              <a:ext cx="5322645" cy="25999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310906" y="2613998"/>
            <a:ext cx="5322645" cy="259995"/>
            <a:chOff x="12310906" y="2613998"/>
            <a:chExt cx="5322645" cy="25999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10906" y="2613998"/>
              <a:ext cx="5322645" cy="25999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286329" y="5423261"/>
            <a:ext cx="5322645" cy="259995"/>
            <a:chOff x="12286329" y="5423261"/>
            <a:chExt cx="5322645" cy="25999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86329" y="5423261"/>
              <a:ext cx="5322645" cy="259995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61454" y="3126536"/>
            <a:ext cx="2674275" cy="140164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312539" y="891949"/>
            <a:ext cx="5615958" cy="851712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351163" y="8907268"/>
            <a:ext cx="2733548" cy="14143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12</ep:Words>
  <ep:PresentationFormat>On-screen Show (4:3)</ep:PresentationFormat>
  <ep:Paragraphs>4</ep:Paragraphs>
  <ep:Slides>67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ep:HeadingPairs>
  <ep:TitlesOfParts>
    <vt:vector size="68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2023-09-10T21:04:56.000</dcterms:created>
  <dc:creator>officegen</dc:creator>
  <cp:lastModifiedBy>MineEric64</cp:lastModifiedBy>
  <dcterms:modified xsi:type="dcterms:W3CDTF">2023-09-10T12:43:35.058</dcterms:modified>
  <cp:revision>11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